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7010400" cy="9296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09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76E6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76E6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76E6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76E6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76E6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208086" y="383958"/>
            <a:ext cx="31115" cy="97790"/>
          </a:xfrm>
          <a:custGeom>
            <a:avLst/>
            <a:gdLst/>
            <a:ahLst/>
            <a:cxnLst/>
            <a:rect l="l" t="t" r="r" b="b"/>
            <a:pathLst>
              <a:path w="31115" h="97790">
                <a:moveTo>
                  <a:pt x="30568" y="1282"/>
                </a:moveTo>
                <a:lnTo>
                  <a:pt x="30365" y="1282"/>
                </a:lnTo>
                <a:lnTo>
                  <a:pt x="30365" y="0"/>
                </a:lnTo>
                <a:lnTo>
                  <a:pt x="215" y="0"/>
                </a:lnTo>
                <a:lnTo>
                  <a:pt x="215" y="1282"/>
                </a:lnTo>
                <a:lnTo>
                  <a:pt x="0" y="1282"/>
                </a:lnTo>
                <a:lnTo>
                  <a:pt x="0" y="94792"/>
                </a:lnTo>
                <a:lnTo>
                  <a:pt x="0" y="96062"/>
                </a:lnTo>
                <a:lnTo>
                  <a:pt x="635" y="96062"/>
                </a:lnTo>
                <a:lnTo>
                  <a:pt x="635" y="97345"/>
                </a:lnTo>
                <a:lnTo>
                  <a:pt x="29946" y="97345"/>
                </a:lnTo>
                <a:lnTo>
                  <a:pt x="29946" y="96062"/>
                </a:lnTo>
                <a:lnTo>
                  <a:pt x="30568" y="96062"/>
                </a:lnTo>
                <a:lnTo>
                  <a:pt x="30568" y="94792"/>
                </a:lnTo>
                <a:lnTo>
                  <a:pt x="30568" y="1282"/>
                </a:lnTo>
                <a:close/>
              </a:path>
            </a:pathLst>
          </a:custGeom>
          <a:solidFill>
            <a:srgbClr val="776A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893901" y="346354"/>
            <a:ext cx="88265" cy="134620"/>
          </a:xfrm>
          <a:custGeom>
            <a:avLst/>
            <a:gdLst/>
            <a:ahLst/>
            <a:cxnLst/>
            <a:rect l="l" t="t" r="r" b="b"/>
            <a:pathLst>
              <a:path w="88265" h="134620">
                <a:moveTo>
                  <a:pt x="87922" y="1282"/>
                </a:moveTo>
                <a:lnTo>
                  <a:pt x="87604" y="1282"/>
                </a:lnTo>
                <a:lnTo>
                  <a:pt x="87604" y="0"/>
                </a:lnTo>
                <a:lnTo>
                  <a:pt x="55778" y="0"/>
                </a:lnTo>
                <a:lnTo>
                  <a:pt x="55778" y="1282"/>
                </a:lnTo>
                <a:lnTo>
                  <a:pt x="55460" y="1282"/>
                </a:lnTo>
                <a:lnTo>
                  <a:pt x="55460" y="51231"/>
                </a:lnTo>
                <a:lnTo>
                  <a:pt x="32448" y="51231"/>
                </a:lnTo>
                <a:lnTo>
                  <a:pt x="32448" y="1282"/>
                </a:lnTo>
                <a:lnTo>
                  <a:pt x="32143" y="1282"/>
                </a:lnTo>
                <a:lnTo>
                  <a:pt x="32143" y="0"/>
                </a:lnTo>
                <a:lnTo>
                  <a:pt x="304" y="0"/>
                </a:lnTo>
                <a:lnTo>
                  <a:pt x="304" y="1282"/>
                </a:lnTo>
                <a:lnTo>
                  <a:pt x="0" y="1282"/>
                </a:lnTo>
                <a:lnTo>
                  <a:pt x="0" y="51231"/>
                </a:lnTo>
                <a:lnTo>
                  <a:pt x="0" y="79413"/>
                </a:lnTo>
                <a:lnTo>
                  <a:pt x="0" y="133210"/>
                </a:lnTo>
                <a:lnTo>
                  <a:pt x="165" y="133210"/>
                </a:lnTo>
                <a:lnTo>
                  <a:pt x="165" y="134480"/>
                </a:lnTo>
                <a:lnTo>
                  <a:pt x="32283" y="134480"/>
                </a:lnTo>
                <a:lnTo>
                  <a:pt x="32283" y="133210"/>
                </a:lnTo>
                <a:lnTo>
                  <a:pt x="32448" y="133210"/>
                </a:lnTo>
                <a:lnTo>
                  <a:pt x="32448" y="79413"/>
                </a:lnTo>
                <a:lnTo>
                  <a:pt x="55460" y="79413"/>
                </a:lnTo>
                <a:lnTo>
                  <a:pt x="55460" y="133210"/>
                </a:lnTo>
                <a:lnTo>
                  <a:pt x="55626" y="133210"/>
                </a:lnTo>
                <a:lnTo>
                  <a:pt x="55626" y="134480"/>
                </a:lnTo>
                <a:lnTo>
                  <a:pt x="87757" y="134480"/>
                </a:lnTo>
                <a:lnTo>
                  <a:pt x="87757" y="133210"/>
                </a:lnTo>
                <a:lnTo>
                  <a:pt x="87922" y="133210"/>
                </a:lnTo>
                <a:lnTo>
                  <a:pt x="87922" y="79413"/>
                </a:lnTo>
                <a:lnTo>
                  <a:pt x="87922" y="51231"/>
                </a:lnTo>
                <a:lnTo>
                  <a:pt x="87922" y="1282"/>
                </a:lnTo>
                <a:close/>
              </a:path>
            </a:pathLst>
          </a:custGeom>
          <a:solidFill>
            <a:srgbClr val="776A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248751" y="383852"/>
            <a:ext cx="73025" cy="97155"/>
          </a:xfrm>
          <a:custGeom>
            <a:avLst/>
            <a:gdLst/>
            <a:ahLst/>
            <a:cxnLst/>
            <a:rect l="l" t="t" r="r" b="b"/>
            <a:pathLst>
              <a:path w="73025" h="97154">
                <a:moveTo>
                  <a:pt x="71537" y="97131"/>
                </a:moveTo>
                <a:lnTo>
                  <a:pt x="43804" y="97131"/>
                </a:lnTo>
                <a:lnTo>
                  <a:pt x="42859" y="96170"/>
                </a:lnTo>
                <a:lnTo>
                  <a:pt x="42859" y="24683"/>
                </a:lnTo>
                <a:lnTo>
                  <a:pt x="40022" y="21798"/>
                </a:lnTo>
                <a:lnTo>
                  <a:pt x="29623" y="21798"/>
                </a:lnTo>
                <a:lnTo>
                  <a:pt x="29623" y="96170"/>
                </a:lnTo>
                <a:lnTo>
                  <a:pt x="28677" y="97131"/>
                </a:lnTo>
                <a:lnTo>
                  <a:pt x="945" y="97131"/>
                </a:lnTo>
                <a:lnTo>
                  <a:pt x="0" y="96170"/>
                </a:lnTo>
                <a:lnTo>
                  <a:pt x="0" y="94887"/>
                </a:lnTo>
                <a:lnTo>
                  <a:pt x="0" y="1282"/>
                </a:lnTo>
                <a:lnTo>
                  <a:pt x="1575" y="0"/>
                </a:lnTo>
                <a:lnTo>
                  <a:pt x="51052" y="0"/>
                </a:lnTo>
                <a:lnTo>
                  <a:pt x="59453" y="1692"/>
                </a:lnTo>
                <a:lnTo>
                  <a:pt x="66258" y="6331"/>
                </a:lnTo>
                <a:lnTo>
                  <a:pt x="70818" y="13253"/>
                </a:lnTo>
                <a:lnTo>
                  <a:pt x="72482" y="21798"/>
                </a:lnTo>
                <a:lnTo>
                  <a:pt x="72482" y="96170"/>
                </a:lnTo>
                <a:lnTo>
                  <a:pt x="71537" y="97131"/>
                </a:lnTo>
                <a:close/>
              </a:path>
            </a:pathLst>
          </a:custGeom>
          <a:solidFill>
            <a:srgbClr val="776A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543093" y="383852"/>
            <a:ext cx="73025" cy="97155"/>
          </a:xfrm>
          <a:custGeom>
            <a:avLst/>
            <a:gdLst/>
            <a:ahLst/>
            <a:cxnLst/>
            <a:rect l="l" t="t" r="r" b="b"/>
            <a:pathLst>
              <a:path w="73025" h="97154">
                <a:moveTo>
                  <a:pt x="71852" y="97131"/>
                </a:moveTo>
                <a:lnTo>
                  <a:pt x="43804" y="97131"/>
                </a:lnTo>
                <a:lnTo>
                  <a:pt x="42859" y="96170"/>
                </a:lnTo>
                <a:lnTo>
                  <a:pt x="42859" y="24683"/>
                </a:lnTo>
                <a:lnTo>
                  <a:pt x="40022" y="21798"/>
                </a:lnTo>
                <a:lnTo>
                  <a:pt x="29623" y="21798"/>
                </a:lnTo>
                <a:lnTo>
                  <a:pt x="29623" y="96170"/>
                </a:lnTo>
                <a:lnTo>
                  <a:pt x="28677" y="97131"/>
                </a:lnTo>
                <a:lnTo>
                  <a:pt x="945" y="97131"/>
                </a:lnTo>
                <a:lnTo>
                  <a:pt x="0" y="96170"/>
                </a:lnTo>
                <a:lnTo>
                  <a:pt x="0" y="94887"/>
                </a:lnTo>
                <a:lnTo>
                  <a:pt x="0" y="1282"/>
                </a:lnTo>
                <a:lnTo>
                  <a:pt x="1575" y="0"/>
                </a:lnTo>
                <a:lnTo>
                  <a:pt x="51052" y="0"/>
                </a:lnTo>
                <a:lnTo>
                  <a:pt x="59453" y="1692"/>
                </a:lnTo>
                <a:lnTo>
                  <a:pt x="66258" y="6331"/>
                </a:lnTo>
                <a:lnTo>
                  <a:pt x="70818" y="13253"/>
                </a:lnTo>
                <a:lnTo>
                  <a:pt x="72482" y="21798"/>
                </a:lnTo>
                <a:lnTo>
                  <a:pt x="72482" y="96170"/>
                </a:lnTo>
                <a:lnTo>
                  <a:pt x="71852" y="97131"/>
                </a:lnTo>
                <a:close/>
              </a:path>
            </a:pathLst>
          </a:custGeom>
          <a:solidFill>
            <a:srgbClr val="776A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991907" y="363981"/>
            <a:ext cx="207010" cy="117475"/>
          </a:xfrm>
          <a:custGeom>
            <a:avLst/>
            <a:gdLst/>
            <a:ahLst/>
            <a:cxnLst/>
            <a:rect l="l" t="t" r="r" b="b"/>
            <a:pathLst>
              <a:path w="207009" h="117475">
                <a:moveTo>
                  <a:pt x="72796" y="20840"/>
                </a:moveTo>
                <a:lnTo>
                  <a:pt x="71843" y="19875"/>
                </a:lnTo>
                <a:lnTo>
                  <a:pt x="43802" y="19875"/>
                </a:lnTo>
                <a:lnTo>
                  <a:pt x="42862" y="20840"/>
                </a:lnTo>
                <a:lnTo>
                  <a:pt x="42862" y="95211"/>
                </a:lnTo>
                <a:lnTo>
                  <a:pt x="32778" y="95211"/>
                </a:lnTo>
                <a:lnTo>
                  <a:pt x="29933" y="92329"/>
                </a:lnTo>
                <a:lnTo>
                  <a:pt x="29933" y="20840"/>
                </a:lnTo>
                <a:lnTo>
                  <a:pt x="28994" y="19875"/>
                </a:lnTo>
                <a:lnTo>
                  <a:pt x="939" y="19875"/>
                </a:lnTo>
                <a:lnTo>
                  <a:pt x="0" y="20840"/>
                </a:lnTo>
                <a:lnTo>
                  <a:pt x="0" y="94894"/>
                </a:lnTo>
                <a:lnTo>
                  <a:pt x="1714" y="103479"/>
                </a:lnTo>
                <a:lnTo>
                  <a:pt x="6375" y="110515"/>
                </a:lnTo>
                <a:lnTo>
                  <a:pt x="13296" y="115265"/>
                </a:lnTo>
                <a:lnTo>
                  <a:pt x="21742" y="117005"/>
                </a:lnTo>
                <a:lnTo>
                  <a:pt x="71221" y="117005"/>
                </a:lnTo>
                <a:lnTo>
                  <a:pt x="72796" y="115404"/>
                </a:lnTo>
                <a:lnTo>
                  <a:pt x="72796" y="21805"/>
                </a:lnTo>
                <a:lnTo>
                  <a:pt x="72796" y="20840"/>
                </a:lnTo>
                <a:close/>
              </a:path>
              <a:path w="207009" h="117475">
                <a:moveTo>
                  <a:pt x="155994" y="41681"/>
                </a:moveTo>
                <a:lnTo>
                  <a:pt x="154279" y="33134"/>
                </a:lnTo>
                <a:lnTo>
                  <a:pt x="149606" y="26212"/>
                </a:lnTo>
                <a:lnTo>
                  <a:pt x="142697" y="21564"/>
                </a:lnTo>
                <a:lnTo>
                  <a:pt x="134251" y="19875"/>
                </a:lnTo>
                <a:lnTo>
                  <a:pt x="84772" y="19875"/>
                </a:lnTo>
                <a:lnTo>
                  <a:pt x="83197" y="21158"/>
                </a:lnTo>
                <a:lnTo>
                  <a:pt x="83197" y="114769"/>
                </a:lnTo>
                <a:lnTo>
                  <a:pt x="83197" y="116052"/>
                </a:lnTo>
                <a:lnTo>
                  <a:pt x="84137" y="117005"/>
                </a:lnTo>
                <a:lnTo>
                  <a:pt x="112191" y="117005"/>
                </a:lnTo>
                <a:lnTo>
                  <a:pt x="113131" y="116052"/>
                </a:lnTo>
                <a:lnTo>
                  <a:pt x="113131" y="41681"/>
                </a:lnTo>
                <a:lnTo>
                  <a:pt x="123215" y="41681"/>
                </a:lnTo>
                <a:lnTo>
                  <a:pt x="126060" y="44564"/>
                </a:lnTo>
                <a:lnTo>
                  <a:pt x="126060" y="116052"/>
                </a:lnTo>
                <a:lnTo>
                  <a:pt x="127000" y="117005"/>
                </a:lnTo>
                <a:lnTo>
                  <a:pt x="155041" y="117005"/>
                </a:lnTo>
                <a:lnTo>
                  <a:pt x="155994" y="116052"/>
                </a:lnTo>
                <a:lnTo>
                  <a:pt x="155994" y="41681"/>
                </a:lnTo>
                <a:close/>
              </a:path>
              <a:path w="207009" h="117475">
                <a:moveTo>
                  <a:pt x="206730" y="20840"/>
                </a:moveTo>
                <a:lnTo>
                  <a:pt x="205790" y="19875"/>
                </a:lnTo>
                <a:lnTo>
                  <a:pt x="193497" y="19875"/>
                </a:lnTo>
                <a:lnTo>
                  <a:pt x="193497" y="965"/>
                </a:lnTo>
                <a:lnTo>
                  <a:pt x="192544" y="0"/>
                </a:lnTo>
                <a:lnTo>
                  <a:pt x="165760" y="0"/>
                </a:lnTo>
                <a:lnTo>
                  <a:pt x="164820" y="965"/>
                </a:lnTo>
                <a:lnTo>
                  <a:pt x="164820" y="94894"/>
                </a:lnTo>
                <a:lnTo>
                  <a:pt x="166535" y="103479"/>
                </a:lnTo>
                <a:lnTo>
                  <a:pt x="171196" y="110515"/>
                </a:lnTo>
                <a:lnTo>
                  <a:pt x="178117" y="115265"/>
                </a:lnTo>
                <a:lnTo>
                  <a:pt x="186563" y="117005"/>
                </a:lnTo>
                <a:lnTo>
                  <a:pt x="205790" y="117005"/>
                </a:lnTo>
                <a:lnTo>
                  <a:pt x="206730" y="116052"/>
                </a:lnTo>
                <a:lnTo>
                  <a:pt x="206730" y="96177"/>
                </a:lnTo>
                <a:lnTo>
                  <a:pt x="205790" y="95211"/>
                </a:lnTo>
                <a:lnTo>
                  <a:pt x="204838" y="95211"/>
                </a:lnTo>
                <a:lnTo>
                  <a:pt x="196329" y="95211"/>
                </a:lnTo>
                <a:lnTo>
                  <a:pt x="193497" y="92329"/>
                </a:lnTo>
                <a:lnTo>
                  <a:pt x="193497" y="46164"/>
                </a:lnTo>
                <a:lnTo>
                  <a:pt x="205790" y="46164"/>
                </a:lnTo>
                <a:lnTo>
                  <a:pt x="206730" y="45199"/>
                </a:lnTo>
                <a:lnTo>
                  <a:pt x="206730" y="20840"/>
                </a:lnTo>
                <a:close/>
              </a:path>
            </a:pathLst>
          </a:custGeom>
          <a:solidFill>
            <a:srgbClr val="776A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330362" y="363981"/>
            <a:ext cx="203835" cy="158115"/>
          </a:xfrm>
          <a:custGeom>
            <a:avLst/>
            <a:gdLst/>
            <a:ahLst/>
            <a:cxnLst/>
            <a:rect l="l" t="t" r="r" b="b"/>
            <a:pathLst>
              <a:path w="203834" h="158115">
                <a:moveTo>
                  <a:pt x="72491" y="20840"/>
                </a:moveTo>
                <a:lnTo>
                  <a:pt x="71539" y="19875"/>
                </a:lnTo>
                <a:lnTo>
                  <a:pt x="42862" y="19875"/>
                </a:lnTo>
                <a:lnTo>
                  <a:pt x="42862" y="41681"/>
                </a:lnTo>
                <a:lnTo>
                  <a:pt x="42862" y="95211"/>
                </a:lnTo>
                <a:lnTo>
                  <a:pt x="32461" y="95211"/>
                </a:lnTo>
                <a:lnTo>
                  <a:pt x="29629" y="92329"/>
                </a:lnTo>
                <a:lnTo>
                  <a:pt x="29629" y="44564"/>
                </a:lnTo>
                <a:lnTo>
                  <a:pt x="32461" y="41681"/>
                </a:lnTo>
                <a:lnTo>
                  <a:pt x="42862" y="41681"/>
                </a:lnTo>
                <a:lnTo>
                  <a:pt x="42862" y="19875"/>
                </a:lnTo>
                <a:lnTo>
                  <a:pt x="21437" y="19875"/>
                </a:lnTo>
                <a:lnTo>
                  <a:pt x="13030" y="21564"/>
                </a:lnTo>
                <a:lnTo>
                  <a:pt x="6223" y="26212"/>
                </a:lnTo>
                <a:lnTo>
                  <a:pt x="1663" y="33134"/>
                </a:lnTo>
                <a:lnTo>
                  <a:pt x="0" y="41681"/>
                </a:lnTo>
                <a:lnTo>
                  <a:pt x="63" y="95211"/>
                </a:lnTo>
                <a:lnTo>
                  <a:pt x="1663" y="103479"/>
                </a:lnTo>
                <a:lnTo>
                  <a:pt x="6223" y="110515"/>
                </a:lnTo>
                <a:lnTo>
                  <a:pt x="13030" y="115265"/>
                </a:lnTo>
                <a:lnTo>
                  <a:pt x="21437" y="117005"/>
                </a:lnTo>
                <a:lnTo>
                  <a:pt x="42862" y="117005"/>
                </a:lnTo>
                <a:lnTo>
                  <a:pt x="42862" y="132397"/>
                </a:lnTo>
                <a:lnTo>
                  <a:pt x="40347" y="134962"/>
                </a:lnTo>
                <a:lnTo>
                  <a:pt x="31838" y="134962"/>
                </a:lnTo>
                <a:lnTo>
                  <a:pt x="29629" y="132397"/>
                </a:lnTo>
                <a:lnTo>
                  <a:pt x="29629" y="124383"/>
                </a:lnTo>
                <a:lnTo>
                  <a:pt x="28676" y="123418"/>
                </a:lnTo>
                <a:lnTo>
                  <a:pt x="952" y="123418"/>
                </a:lnTo>
                <a:lnTo>
                  <a:pt x="0" y="124383"/>
                </a:lnTo>
                <a:lnTo>
                  <a:pt x="0" y="133362"/>
                </a:lnTo>
                <a:lnTo>
                  <a:pt x="1397" y="142913"/>
                </a:lnTo>
                <a:lnTo>
                  <a:pt x="29629" y="158038"/>
                </a:lnTo>
                <a:lnTo>
                  <a:pt x="42862" y="158038"/>
                </a:lnTo>
                <a:lnTo>
                  <a:pt x="72250" y="134962"/>
                </a:lnTo>
                <a:lnTo>
                  <a:pt x="72491" y="133362"/>
                </a:lnTo>
                <a:lnTo>
                  <a:pt x="72491" y="95211"/>
                </a:lnTo>
                <a:lnTo>
                  <a:pt x="72491" y="41681"/>
                </a:lnTo>
                <a:lnTo>
                  <a:pt x="72491" y="20840"/>
                </a:lnTo>
                <a:close/>
              </a:path>
              <a:path w="203834" h="158115">
                <a:moveTo>
                  <a:pt x="123850" y="20840"/>
                </a:moveTo>
                <a:lnTo>
                  <a:pt x="122910" y="19875"/>
                </a:lnTo>
                <a:lnTo>
                  <a:pt x="110299" y="19875"/>
                </a:lnTo>
                <a:lnTo>
                  <a:pt x="110299" y="965"/>
                </a:lnTo>
                <a:lnTo>
                  <a:pt x="109359" y="0"/>
                </a:lnTo>
                <a:lnTo>
                  <a:pt x="82575" y="0"/>
                </a:lnTo>
                <a:lnTo>
                  <a:pt x="81622" y="965"/>
                </a:lnTo>
                <a:lnTo>
                  <a:pt x="81622" y="94894"/>
                </a:lnTo>
                <a:lnTo>
                  <a:pt x="83337" y="103479"/>
                </a:lnTo>
                <a:lnTo>
                  <a:pt x="88011" y="110515"/>
                </a:lnTo>
                <a:lnTo>
                  <a:pt x="94919" y="115265"/>
                </a:lnTo>
                <a:lnTo>
                  <a:pt x="103365" y="117005"/>
                </a:lnTo>
                <a:lnTo>
                  <a:pt x="122910" y="117005"/>
                </a:lnTo>
                <a:lnTo>
                  <a:pt x="123850" y="116052"/>
                </a:lnTo>
                <a:lnTo>
                  <a:pt x="123850" y="96177"/>
                </a:lnTo>
                <a:lnTo>
                  <a:pt x="122910" y="95211"/>
                </a:lnTo>
                <a:lnTo>
                  <a:pt x="121653" y="95211"/>
                </a:lnTo>
                <a:lnTo>
                  <a:pt x="113144" y="95211"/>
                </a:lnTo>
                <a:lnTo>
                  <a:pt x="110299" y="92329"/>
                </a:lnTo>
                <a:lnTo>
                  <a:pt x="110299" y="46164"/>
                </a:lnTo>
                <a:lnTo>
                  <a:pt x="122910" y="46164"/>
                </a:lnTo>
                <a:lnTo>
                  <a:pt x="123850" y="45199"/>
                </a:lnTo>
                <a:lnTo>
                  <a:pt x="123850" y="20840"/>
                </a:lnTo>
                <a:close/>
              </a:path>
              <a:path w="203834" h="158115">
                <a:moveTo>
                  <a:pt x="203581" y="42964"/>
                </a:moveTo>
                <a:lnTo>
                  <a:pt x="174904" y="18427"/>
                </a:lnTo>
                <a:lnTo>
                  <a:pt x="174904" y="44564"/>
                </a:lnTo>
                <a:lnTo>
                  <a:pt x="174904" y="92329"/>
                </a:lnTo>
                <a:lnTo>
                  <a:pt x="172072" y="95211"/>
                </a:lnTo>
                <a:lnTo>
                  <a:pt x="162623" y="95211"/>
                </a:lnTo>
                <a:lnTo>
                  <a:pt x="159778" y="92329"/>
                </a:lnTo>
                <a:lnTo>
                  <a:pt x="159778" y="44564"/>
                </a:lnTo>
                <a:lnTo>
                  <a:pt x="162623" y="41681"/>
                </a:lnTo>
                <a:lnTo>
                  <a:pt x="172072" y="41681"/>
                </a:lnTo>
                <a:lnTo>
                  <a:pt x="174904" y="44564"/>
                </a:lnTo>
                <a:lnTo>
                  <a:pt x="174904" y="18427"/>
                </a:lnTo>
                <a:lnTo>
                  <a:pt x="173964" y="18275"/>
                </a:lnTo>
                <a:lnTo>
                  <a:pt x="160731" y="18275"/>
                </a:lnTo>
                <a:lnTo>
                  <a:pt x="131102" y="42964"/>
                </a:lnTo>
                <a:lnTo>
                  <a:pt x="131102" y="93611"/>
                </a:lnTo>
                <a:lnTo>
                  <a:pt x="154419" y="117335"/>
                </a:lnTo>
                <a:lnTo>
                  <a:pt x="160731" y="118618"/>
                </a:lnTo>
                <a:lnTo>
                  <a:pt x="173964" y="118618"/>
                </a:lnTo>
                <a:lnTo>
                  <a:pt x="180263" y="117335"/>
                </a:lnTo>
                <a:lnTo>
                  <a:pt x="182473" y="117005"/>
                </a:lnTo>
                <a:lnTo>
                  <a:pt x="191350" y="114122"/>
                </a:lnTo>
                <a:lnTo>
                  <a:pt x="197993" y="109753"/>
                </a:lnTo>
                <a:lnTo>
                  <a:pt x="202145" y="103174"/>
                </a:lnTo>
                <a:lnTo>
                  <a:pt x="203339" y="95211"/>
                </a:lnTo>
                <a:lnTo>
                  <a:pt x="203581" y="93611"/>
                </a:lnTo>
                <a:lnTo>
                  <a:pt x="203581" y="42964"/>
                </a:lnTo>
                <a:close/>
              </a:path>
            </a:pathLst>
          </a:custGeom>
          <a:solidFill>
            <a:srgbClr val="776A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02295" y="343140"/>
            <a:ext cx="159461" cy="182723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8649611" y="375518"/>
            <a:ext cx="5715" cy="114300"/>
          </a:xfrm>
          <a:custGeom>
            <a:avLst/>
            <a:gdLst/>
            <a:ahLst/>
            <a:cxnLst/>
            <a:rect l="l" t="t" r="r" b="b"/>
            <a:pathLst>
              <a:path w="5715" h="114300">
                <a:moveTo>
                  <a:pt x="5357" y="113801"/>
                </a:moveTo>
                <a:lnTo>
                  <a:pt x="0" y="113801"/>
                </a:lnTo>
                <a:lnTo>
                  <a:pt x="0" y="0"/>
                </a:lnTo>
                <a:lnTo>
                  <a:pt x="5357" y="0"/>
                </a:lnTo>
                <a:lnTo>
                  <a:pt x="5357" y="113801"/>
                </a:lnTo>
                <a:close/>
              </a:path>
            </a:pathLst>
          </a:custGeom>
          <a:solidFill>
            <a:srgbClr val="776A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688689" y="389943"/>
            <a:ext cx="162612" cy="83988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7517892" y="347472"/>
            <a:ext cx="0" cy="174625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0"/>
                </a:moveTo>
                <a:lnTo>
                  <a:pt x="0" y="174625"/>
                </a:lnTo>
              </a:path>
            </a:pathLst>
          </a:custGeom>
          <a:ln w="9525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240" y="378942"/>
            <a:ext cx="8313882" cy="9468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0210" y="1362393"/>
            <a:ext cx="6235065" cy="3703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04486" y="6716903"/>
            <a:ext cx="33655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14702" y="6450034"/>
            <a:ext cx="259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776E6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0145" y="970545"/>
            <a:ext cx="541147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>
                <a:solidFill>
                  <a:srgbClr val="002E02"/>
                </a:solidFill>
                <a:latin typeface="Calibri"/>
                <a:cs typeface="Calibri"/>
              </a:rPr>
              <a:t>Great</a:t>
            </a:r>
            <a:r>
              <a:rPr spc="-30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002E02"/>
                </a:solidFill>
                <a:latin typeface="Calibri"/>
                <a:cs typeface="Calibri"/>
              </a:rPr>
              <a:t>Lakes</a:t>
            </a:r>
            <a:r>
              <a:rPr spc="-25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002E02"/>
                </a:solidFill>
                <a:latin typeface="Calibri"/>
                <a:cs typeface="Calibri"/>
              </a:rPr>
              <a:t>Bay</a:t>
            </a:r>
            <a:r>
              <a:rPr spc="-25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002E02"/>
                </a:solidFill>
                <a:latin typeface="Calibri"/>
                <a:cs typeface="Calibri"/>
              </a:rPr>
              <a:t>Estate</a:t>
            </a:r>
            <a:r>
              <a:rPr spc="-40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002E02"/>
                </a:solidFill>
                <a:latin typeface="Calibri"/>
                <a:cs typeface="Calibri"/>
              </a:rPr>
              <a:t>Planning Council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145" y="3165407"/>
            <a:ext cx="3073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solidFill>
                  <a:srgbClr val="339933"/>
                </a:solidFill>
                <a:latin typeface="Calibri"/>
                <a:cs typeface="Calibri"/>
              </a:rPr>
              <a:t>Economic</a:t>
            </a:r>
            <a:r>
              <a:rPr sz="3200" b="1" i="1" spc="-45" dirty="0">
                <a:solidFill>
                  <a:srgbClr val="339933"/>
                </a:solidFill>
                <a:latin typeface="Calibri"/>
                <a:cs typeface="Calibri"/>
              </a:rPr>
              <a:t> </a:t>
            </a:r>
            <a:r>
              <a:rPr sz="3200" b="1" i="1" spc="-10" dirty="0">
                <a:solidFill>
                  <a:srgbClr val="339933"/>
                </a:solidFill>
                <a:latin typeface="Calibri"/>
                <a:cs typeface="Calibri"/>
              </a:rPr>
              <a:t>Outlook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145" y="4317249"/>
            <a:ext cx="2553335" cy="170307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474980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Olu</a:t>
            </a:r>
            <a:r>
              <a:rPr sz="2000" spc="-15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Omodunbi,</a:t>
            </a:r>
            <a:r>
              <a:rPr sz="2000" spc="-35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002E02"/>
                </a:solidFill>
                <a:latin typeface="Calibri"/>
                <a:cs typeface="Calibri"/>
              </a:rPr>
              <a:t>PhD </a:t>
            </a: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Chief</a:t>
            </a:r>
            <a:r>
              <a:rPr sz="2000" spc="-50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2E02"/>
                </a:solidFill>
                <a:latin typeface="Calibri"/>
                <a:cs typeface="Calibri"/>
              </a:rPr>
              <a:t>Economist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ts val="2160"/>
              </a:lnSpc>
              <a:spcBef>
                <a:spcPts val="2160"/>
              </a:spcBef>
            </a:pP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Chief</a:t>
            </a:r>
            <a:r>
              <a:rPr sz="2000" spc="-75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Investment</a:t>
            </a:r>
            <a:r>
              <a:rPr sz="2000" spc="-50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2E02"/>
                </a:solidFill>
                <a:latin typeface="Calibri"/>
                <a:cs typeface="Calibri"/>
              </a:rPr>
              <a:t>Office </a:t>
            </a: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Huntington</a:t>
            </a:r>
            <a:r>
              <a:rPr sz="2000" spc="-80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Private</a:t>
            </a:r>
            <a:r>
              <a:rPr sz="2000" spc="-30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2E02"/>
                </a:solidFill>
                <a:latin typeface="Calibri"/>
                <a:cs typeface="Calibri"/>
              </a:rPr>
              <a:t>Bank </a:t>
            </a: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Feb</a:t>
            </a:r>
            <a:r>
              <a:rPr sz="2000" spc="-15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2E02"/>
                </a:solidFill>
                <a:latin typeface="Calibri"/>
                <a:cs typeface="Calibri"/>
              </a:rPr>
              <a:t>22,</a:t>
            </a:r>
            <a:r>
              <a:rPr sz="2000" spc="-25" dirty="0">
                <a:solidFill>
                  <a:srgbClr val="002E02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2E02"/>
                </a:solidFill>
                <a:latin typeface="Calibri"/>
                <a:cs typeface="Calibri"/>
              </a:rPr>
              <a:t>2024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6269" rIns="0" bIns="0" rtlCol="0">
            <a:spAutoFit/>
          </a:bodyPr>
          <a:lstStyle/>
          <a:p>
            <a:pPr marL="63881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Consumers</a:t>
            </a:r>
            <a:r>
              <a:rPr sz="3000" b="0" spc="-7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Are</a:t>
            </a:r>
            <a:r>
              <a:rPr sz="3000" b="0" spc="-7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Spending</a:t>
            </a:r>
            <a:r>
              <a:rPr sz="3000" b="0" spc="-7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Less</a:t>
            </a:r>
            <a:r>
              <a:rPr sz="3000" b="0" spc="-7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on</a:t>
            </a:r>
            <a:r>
              <a:rPr sz="3000" b="0" spc="-85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Goods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99553" y="1653349"/>
            <a:ext cx="7247255" cy="4177665"/>
            <a:chOff x="999553" y="1653349"/>
            <a:chExt cx="7247255" cy="4177665"/>
          </a:xfrm>
        </p:grpSpPr>
        <p:sp>
          <p:nvSpPr>
            <p:cNvPr id="4" name="object 4"/>
            <p:cNvSpPr/>
            <p:nvPr/>
          </p:nvSpPr>
          <p:spPr>
            <a:xfrm>
              <a:off x="1004316" y="1658111"/>
              <a:ext cx="7237730" cy="3510279"/>
            </a:xfrm>
            <a:custGeom>
              <a:avLst/>
              <a:gdLst/>
              <a:ahLst/>
              <a:cxnLst/>
              <a:rect l="l" t="t" r="r" b="b"/>
              <a:pathLst>
                <a:path w="7237730" h="3510279">
                  <a:moveTo>
                    <a:pt x="0" y="3509772"/>
                  </a:moveTo>
                  <a:lnTo>
                    <a:pt x="7237476" y="3509772"/>
                  </a:lnTo>
                </a:path>
                <a:path w="7237730" h="3510279">
                  <a:moveTo>
                    <a:pt x="0" y="2924556"/>
                  </a:moveTo>
                  <a:lnTo>
                    <a:pt x="7237476" y="2924556"/>
                  </a:lnTo>
                </a:path>
                <a:path w="7237730" h="3510279">
                  <a:moveTo>
                    <a:pt x="0" y="2340864"/>
                  </a:moveTo>
                  <a:lnTo>
                    <a:pt x="7237476" y="2340864"/>
                  </a:lnTo>
                </a:path>
                <a:path w="7237730" h="3510279">
                  <a:moveTo>
                    <a:pt x="0" y="1755648"/>
                  </a:moveTo>
                  <a:lnTo>
                    <a:pt x="7237476" y="1755648"/>
                  </a:lnTo>
                </a:path>
                <a:path w="7237730" h="3510279">
                  <a:moveTo>
                    <a:pt x="0" y="1170432"/>
                  </a:moveTo>
                  <a:lnTo>
                    <a:pt x="7237476" y="1170432"/>
                  </a:lnTo>
                </a:path>
                <a:path w="7237730" h="3510279">
                  <a:moveTo>
                    <a:pt x="0" y="585216"/>
                  </a:moveTo>
                  <a:lnTo>
                    <a:pt x="7237476" y="585216"/>
                  </a:lnTo>
                </a:path>
                <a:path w="7237730" h="3510279">
                  <a:moveTo>
                    <a:pt x="0" y="0"/>
                  </a:moveTo>
                  <a:lnTo>
                    <a:pt x="72374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4316" y="1658111"/>
              <a:ext cx="7237730" cy="4095115"/>
            </a:xfrm>
            <a:custGeom>
              <a:avLst/>
              <a:gdLst/>
              <a:ahLst/>
              <a:cxnLst/>
              <a:rect l="l" t="t" r="r" b="b"/>
              <a:pathLst>
                <a:path w="7237730" h="4095115">
                  <a:moveTo>
                    <a:pt x="0" y="0"/>
                  </a:moveTo>
                  <a:lnTo>
                    <a:pt x="7237476" y="0"/>
                  </a:lnTo>
                  <a:lnTo>
                    <a:pt x="7237476" y="4094988"/>
                  </a:lnTo>
                  <a:lnTo>
                    <a:pt x="0" y="409498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04316" y="5753100"/>
              <a:ext cx="7237730" cy="73660"/>
            </a:xfrm>
            <a:custGeom>
              <a:avLst/>
              <a:gdLst/>
              <a:ahLst/>
              <a:cxnLst/>
              <a:rect l="l" t="t" r="r" b="b"/>
              <a:pathLst>
                <a:path w="7237730" h="73660">
                  <a:moveTo>
                    <a:pt x="0" y="0"/>
                  </a:moveTo>
                  <a:lnTo>
                    <a:pt x="7237476" y="0"/>
                  </a:lnTo>
                </a:path>
                <a:path w="7237730" h="73660">
                  <a:moveTo>
                    <a:pt x="0" y="0"/>
                  </a:moveTo>
                  <a:lnTo>
                    <a:pt x="0" y="73152"/>
                  </a:lnTo>
                </a:path>
                <a:path w="7237730" h="73660">
                  <a:moveTo>
                    <a:pt x="900684" y="0"/>
                  </a:moveTo>
                  <a:lnTo>
                    <a:pt x="900684" y="73152"/>
                  </a:lnTo>
                </a:path>
                <a:path w="7237730" h="73660">
                  <a:moveTo>
                    <a:pt x="1799844" y="0"/>
                  </a:moveTo>
                  <a:lnTo>
                    <a:pt x="1799844" y="73152"/>
                  </a:lnTo>
                </a:path>
                <a:path w="7237730" h="73660">
                  <a:moveTo>
                    <a:pt x="2700528" y="0"/>
                  </a:moveTo>
                  <a:lnTo>
                    <a:pt x="2700528" y="73152"/>
                  </a:lnTo>
                </a:path>
                <a:path w="7237730" h="73660">
                  <a:moveTo>
                    <a:pt x="3599688" y="0"/>
                  </a:moveTo>
                  <a:lnTo>
                    <a:pt x="3599688" y="73152"/>
                  </a:lnTo>
                </a:path>
                <a:path w="7237730" h="73660">
                  <a:moveTo>
                    <a:pt x="4500372" y="0"/>
                  </a:moveTo>
                  <a:lnTo>
                    <a:pt x="4500372" y="73152"/>
                  </a:lnTo>
                </a:path>
                <a:path w="7237730" h="73660">
                  <a:moveTo>
                    <a:pt x="5399532" y="0"/>
                  </a:moveTo>
                  <a:lnTo>
                    <a:pt x="5399532" y="73152"/>
                  </a:lnTo>
                </a:path>
                <a:path w="7237730" h="73660">
                  <a:moveTo>
                    <a:pt x="6300216" y="0"/>
                  </a:moveTo>
                  <a:lnTo>
                    <a:pt x="6300216" y="73152"/>
                  </a:lnTo>
                </a:path>
                <a:path w="7237730" h="73660">
                  <a:moveTo>
                    <a:pt x="7199376" y="0"/>
                  </a:moveTo>
                  <a:lnTo>
                    <a:pt x="7199376" y="7315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23366" y="2597658"/>
              <a:ext cx="7199630" cy="3058795"/>
            </a:xfrm>
            <a:custGeom>
              <a:avLst/>
              <a:gdLst/>
              <a:ahLst/>
              <a:cxnLst/>
              <a:rect l="l" t="t" r="r" b="b"/>
              <a:pathLst>
                <a:path w="7199630" h="3058795">
                  <a:moveTo>
                    <a:pt x="0" y="1303020"/>
                  </a:moveTo>
                  <a:lnTo>
                    <a:pt x="38100" y="1408176"/>
                  </a:lnTo>
                  <a:lnTo>
                    <a:pt x="74676" y="1423416"/>
                  </a:lnTo>
                  <a:lnTo>
                    <a:pt x="112776" y="1517904"/>
                  </a:lnTo>
                  <a:lnTo>
                    <a:pt x="149352" y="1513332"/>
                  </a:lnTo>
                  <a:lnTo>
                    <a:pt x="187452" y="1505712"/>
                  </a:lnTo>
                  <a:lnTo>
                    <a:pt x="225552" y="1415796"/>
                  </a:lnTo>
                  <a:lnTo>
                    <a:pt x="262128" y="1370076"/>
                  </a:lnTo>
                  <a:lnTo>
                    <a:pt x="300228" y="1475232"/>
                  </a:lnTo>
                  <a:lnTo>
                    <a:pt x="336804" y="1965960"/>
                  </a:lnTo>
                  <a:lnTo>
                    <a:pt x="374904" y="2398776"/>
                  </a:lnTo>
                  <a:lnTo>
                    <a:pt x="413004" y="2894076"/>
                  </a:lnTo>
                  <a:lnTo>
                    <a:pt x="449580" y="2964180"/>
                  </a:lnTo>
                  <a:lnTo>
                    <a:pt x="487680" y="3058668"/>
                  </a:lnTo>
                  <a:lnTo>
                    <a:pt x="524256" y="2951988"/>
                  </a:lnTo>
                  <a:lnTo>
                    <a:pt x="562356" y="2816352"/>
                  </a:lnTo>
                  <a:lnTo>
                    <a:pt x="600456" y="2523744"/>
                  </a:lnTo>
                  <a:lnTo>
                    <a:pt x="637032" y="2168652"/>
                  </a:lnTo>
                  <a:lnTo>
                    <a:pt x="675132" y="1786128"/>
                  </a:lnTo>
                  <a:lnTo>
                    <a:pt x="711708" y="1423416"/>
                  </a:lnTo>
                  <a:lnTo>
                    <a:pt x="749808" y="1088136"/>
                  </a:lnTo>
                  <a:lnTo>
                    <a:pt x="787908" y="780288"/>
                  </a:lnTo>
                  <a:lnTo>
                    <a:pt x="824484" y="702564"/>
                  </a:lnTo>
                  <a:lnTo>
                    <a:pt x="862584" y="667512"/>
                  </a:lnTo>
                  <a:lnTo>
                    <a:pt x="900684" y="717804"/>
                  </a:lnTo>
                  <a:lnTo>
                    <a:pt x="937260" y="714756"/>
                  </a:lnTo>
                  <a:lnTo>
                    <a:pt x="975360" y="597408"/>
                  </a:lnTo>
                  <a:lnTo>
                    <a:pt x="1011936" y="527304"/>
                  </a:lnTo>
                  <a:lnTo>
                    <a:pt x="1050036" y="452628"/>
                  </a:lnTo>
                  <a:lnTo>
                    <a:pt x="1088136" y="542544"/>
                  </a:lnTo>
                  <a:lnTo>
                    <a:pt x="1124712" y="620268"/>
                  </a:lnTo>
                  <a:lnTo>
                    <a:pt x="1162812" y="659892"/>
                  </a:lnTo>
                  <a:lnTo>
                    <a:pt x="1199388" y="707136"/>
                  </a:lnTo>
                  <a:lnTo>
                    <a:pt x="1237488" y="675132"/>
                  </a:lnTo>
                  <a:lnTo>
                    <a:pt x="1275588" y="640080"/>
                  </a:lnTo>
                  <a:lnTo>
                    <a:pt x="1312164" y="589788"/>
                  </a:lnTo>
                  <a:lnTo>
                    <a:pt x="1350264" y="504444"/>
                  </a:lnTo>
                  <a:lnTo>
                    <a:pt x="1386840" y="429768"/>
                  </a:lnTo>
                  <a:lnTo>
                    <a:pt x="1424940" y="359664"/>
                  </a:lnTo>
                  <a:lnTo>
                    <a:pt x="1463040" y="406908"/>
                  </a:lnTo>
                  <a:lnTo>
                    <a:pt x="1499616" y="577596"/>
                  </a:lnTo>
                  <a:lnTo>
                    <a:pt x="1537716" y="679704"/>
                  </a:lnTo>
                  <a:lnTo>
                    <a:pt x="1574292" y="874776"/>
                  </a:lnTo>
                  <a:lnTo>
                    <a:pt x="1612392" y="960120"/>
                  </a:lnTo>
                  <a:lnTo>
                    <a:pt x="1650492" y="1042416"/>
                  </a:lnTo>
                  <a:lnTo>
                    <a:pt x="1687068" y="1100328"/>
                  </a:lnTo>
                  <a:lnTo>
                    <a:pt x="1725168" y="1130808"/>
                  </a:lnTo>
                  <a:lnTo>
                    <a:pt x="1761744" y="1158240"/>
                  </a:lnTo>
                  <a:lnTo>
                    <a:pt x="1799844" y="1112520"/>
                  </a:lnTo>
                  <a:lnTo>
                    <a:pt x="1837944" y="1060704"/>
                  </a:lnTo>
                  <a:lnTo>
                    <a:pt x="1874520" y="1042416"/>
                  </a:lnTo>
                  <a:lnTo>
                    <a:pt x="1912620" y="1007364"/>
                  </a:lnTo>
                  <a:lnTo>
                    <a:pt x="1949195" y="1025652"/>
                  </a:lnTo>
                  <a:lnTo>
                    <a:pt x="1987295" y="1175004"/>
                  </a:lnTo>
                  <a:lnTo>
                    <a:pt x="2025395" y="1310640"/>
                  </a:lnTo>
                  <a:lnTo>
                    <a:pt x="2061972" y="1405128"/>
                  </a:lnTo>
                  <a:lnTo>
                    <a:pt x="2100072" y="1322832"/>
                  </a:lnTo>
                  <a:lnTo>
                    <a:pt x="2138172" y="1295400"/>
                  </a:lnTo>
                  <a:lnTo>
                    <a:pt x="2174748" y="1345692"/>
                  </a:lnTo>
                  <a:lnTo>
                    <a:pt x="2212848" y="1423416"/>
                  </a:lnTo>
                  <a:lnTo>
                    <a:pt x="2249424" y="1373124"/>
                  </a:lnTo>
                  <a:lnTo>
                    <a:pt x="2287524" y="1190244"/>
                  </a:lnTo>
                  <a:lnTo>
                    <a:pt x="2325624" y="1104900"/>
                  </a:lnTo>
                  <a:lnTo>
                    <a:pt x="2362200" y="1193292"/>
                  </a:lnTo>
                  <a:lnTo>
                    <a:pt x="2400300" y="1315212"/>
                  </a:lnTo>
                  <a:lnTo>
                    <a:pt x="2436876" y="1335024"/>
                  </a:lnTo>
                  <a:lnTo>
                    <a:pt x="2474976" y="1185672"/>
                  </a:lnTo>
                  <a:lnTo>
                    <a:pt x="2513076" y="975360"/>
                  </a:lnTo>
                  <a:lnTo>
                    <a:pt x="2549652" y="847344"/>
                  </a:lnTo>
                  <a:lnTo>
                    <a:pt x="2587752" y="777240"/>
                  </a:lnTo>
                  <a:lnTo>
                    <a:pt x="2624328" y="760476"/>
                  </a:lnTo>
                  <a:lnTo>
                    <a:pt x="2662428" y="717804"/>
                  </a:lnTo>
                  <a:lnTo>
                    <a:pt x="2700528" y="858012"/>
                  </a:lnTo>
                  <a:lnTo>
                    <a:pt x="2737104" y="925068"/>
                  </a:lnTo>
                  <a:lnTo>
                    <a:pt x="2775204" y="947928"/>
                  </a:lnTo>
                  <a:lnTo>
                    <a:pt x="2811780" y="792480"/>
                  </a:lnTo>
                  <a:lnTo>
                    <a:pt x="2849880" y="745236"/>
                  </a:lnTo>
                  <a:lnTo>
                    <a:pt x="2887980" y="760476"/>
                  </a:lnTo>
                  <a:lnTo>
                    <a:pt x="2924556" y="777240"/>
                  </a:lnTo>
                  <a:lnTo>
                    <a:pt x="2962656" y="682752"/>
                  </a:lnTo>
                  <a:lnTo>
                    <a:pt x="2999232" y="659892"/>
                  </a:lnTo>
                  <a:lnTo>
                    <a:pt x="3037332" y="600456"/>
                  </a:lnTo>
                  <a:lnTo>
                    <a:pt x="3075432" y="647700"/>
                  </a:lnTo>
                  <a:lnTo>
                    <a:pt x="3112008" y="679704"/>
                  </a:lnTo>
                  <a:lnTo>
                    <a:pt x="3150108" y="792480"/>
                  </a:lnTo>
                  <a:lnTo>
                    <a:pt x="3186684" y="947928"/>
                  </a:lnTo>
                  <a:lnTo>
                    <a:pt x="3224784" y="1060704"/>
                  </a:lnTo>
                  <a:lnTo>
                    <a:pt x="3262884" y="1150620"/>
                  </a:lnTo>
                  <a:lnTo>
                    <a:pt x="3299460" y="1155192"/>
                  </a:lnTo>
                  <a:lnTo>
                    <a:pt x="3337560" y="1135380"/>
                  </a:lnTo>
                  <a:lnTo>
                    <a:pt x="3375660" y="1123188"/>
                  </a:lnTo>
                  <a:lnTo>
                    <a:pt x="3412236" y="1205484"/>
                  </a:lnTo>
                  <a:lnTo>
                    <a:pt x="3450336" y="1290828"/>
                  </a:lnTo>
                  <a:lnTo>
                    <a:pt x="3486912" y="1380744"/>
                  </a:lnTo>
                  <a:lnTo>
                    <a:pt x="3525012" y="1447800"/>
                  </a:lnTo>
                  <a:lnTo>
                    <a:pt x="3563112" y="1513332"/>
                  </a:lnTo>
                  <a:lnTo>
                    <a:pt x="3599688" y="1583436"/>
                  </a:lnTo>
                  <a:lnTo>
                    <a:pt x="3637788" y="1572768"/>
                  </a:lnTo>
                  <a:lnTo>
                    <a:pt x="3674364" y="1463040"/>
                  </a:lnTo>
                  <a:lnTo>
                    <a:pt x="3712464" y="1345692"/>
                  </a:lnTo>
                  <a:lnTo>
                    <a:pt x="3750564" y="1287780"/>
                  </a:lnTo>
                  <a:lnTo>
                    <a:pt x="3787140" y="1237488"/>
                  </a:lnTo>
                  <a:lnTo>
                    <a:pt x="3825240" y="1155192"/>
                  </a:lnTo>
                  <a:lnTo>
                    <a:pt x="3861816" y="1193292"/>
                  </a:lnTo>
                  <a:lnTo>
                    <a:pt x="3899916" y="1237488"/>
                  </a:lnTo>
                  <a:lnTo>
                    <a:pt x="3938016" y="1280160"/>
                  </a:lnTo>
                  <a:lnTo>
                    <a:pt x="3974591" y="1143000"/>
                  </a:lnTo>
                  <a:lnTo>
                    <a:pt x="4012691" y="1030224"/>
                  </a:lnTo>
                  <a:lnTo>
                    <a:pt x="4049267" y="882396"/>
                  </a:lnTo>
                  <a:lnTo>
                    <a:pt x="4087367" y="717804"/>
                  </a:lnTo>
                  <a:lnTo>
                    <a:pt x="4125467" y="627888"/>
                  </a:lnTo>
                  <a:lnTo>
                    <a:pt x="4162044" y="640080"/>
                  </a:lnTo>
                  <a:lnTo>
                    <a:pt x="4200144" y="722376"/>
                  </a:lnTo>
                  <a:lnTo>
                    <a:pt x="4236720" y="717804"/>
                  </a:lnTo>
                  <a:lnTo>
                    <a:pt x="4274820" y="672084"/>
                  </a:lnTo>
                  <a:lnTo>
                    <a:pt x="4312920" y="522732"/>
                  </a:lnTo>
                  <a:lnTo>
                    <a:pt x="4349496" y="387096"/>
                  </a:lnTo>
                  <a:lnTo>
                    <a:pt x="4387596" y="309372"/>
                  </a:lnTo>
                  <a:lnTo>
                    <a:pt x="4424172" y="352044"/>
                  </a:lnTo>
                  <a:lnTo>
                    <a:pt x="4462272" y="387096"/>
                  </a:lnTo>
                  <a:lnTo>
                    <a:pt x="4500372" y="362712"/>
                  </a:lnTo>
                  <a:lnTo>
                    <a:pt x="4536948" y="265176"/>
                  </a:lnTo>
                  <a:lnTo>
                    <a:pt x="4575048" y="265176"/>
                  </a:lnTo>
                  <a:lnTo>
                    <a:pt x="4611624" y="312420"/>
                  </a:lnTo>
                  <a:lnTo>
                    <a:pt x="4649724" y="390144"/>
                  </a:lnTo>
                  <a:lnTo>
                    <a:pt x="4687824" y="362712"/>
                  </a:lnTo>
                  <a:lnTo>
                    <a:pt x="4724400" y="344424"/>
                  </a:lnTo>
                  <a:lnTo>
                    <a:pt x="4762500" y="262128"/>
                  </a:lnTo>
                  <a:lnTo>
                    <a:pt x="4800600" y="281940"/>
                  </a:lnTo>
                  <a:lnTo>
                    <a:pt x="4837176" y="316992"/>
                  </a:lnTo>
                  <a:lnTo>
                    <a:pt x="4875276" y="394716"/>
                  </a:lnTo>
                  <a:lnTo>
                    <a:pt x="4911852" y="597408"/>
                  </a:lnTo>
                  <a:lnTo>
                    <a:pt x="4949952" y="632460"/>
                  </a:lnTo>
                  <a:lnTo>
                    <a:pt x="4988052" y="815340"/>
                  </a:lnTo>
                  <a:lnTo>
                    <a:pt x="5024628" y="804672"/>
                  </a:lnTo>
                  <a:lnTo>
                    <a:pt x="5062728" y="928116"/>
                  </a:lnTo>
                  <a:lnTo>
                    <a:pt x="5099304" y="998220"/>
                  </a:lnTo>
                  <a:lnTo>
                    <a:pt x="5137404" y="1115568"/>
                  </a:lnTo>
                  <a:lnTo>
                    <a:pt x="5175504" y="1197864"/>
                  </a:lnTo>
                  <a:lnTo>
                    <a:pt x="5212080" y="1335024"/>
                  </a:lnTo>
                  <a:lnTo>
                    <a:pt x="5250180" y="1467612"/>
                  </a:lnTo>
                  <a:lnTo>
                    <a:pt x="5286756" y="1575816"/>
                  </a:lnTo>
                  <a:lnTo>
                    <a:pt x="5324856" y="1603248"/>
                  </a:lnTo>
                  <a:lnTo>
                    <a:pt x="5362956" y="1618488"/>
                  </a:lnTo>
                  <a:lnTo>
                    <a:pt x="5399532" y="1525524"/>
                  </a:lnTo>
                  <a:lnTo>
                    <a:pt x="5437632" y="1440180"/>
                  </a:lnTo>
                  <a:lnTo>
                    <a:pt x="5474208" y="1365504"/>
                  </a:lnTo>
                  <a:lnTo>
                    <a:pt x="5512308" y="1723644"/>
                  </a:lnTo>
                  <a:lnTo>
                    <a:pt x="5550408" y="2005584"/>
                  </a:lnTo>
                  <a:lnTo>
                    <a:pt x="5586984" y="1908048"/>
                  </a:lnTo>
                  <a:lnTo>
                    <a:pt x="5625084" y="1440180"/>
                  </a:lnTo>
                  <a:lnTo>
                    <a:pt x="5661660" y="952500"/>
                  </a:lnTo>
                  <a:lnTo>
                    <a:pt x="5699760" y="815340"/>
                  </a:lnTo>
                  <a:lnTo>
                    <a:pt x="5737860" y="617220"/>
                  </a:lnTo>
                  <a:lnTo>
                    <a:pt x="5774436" y="534924"/>
                  </a:lnTo>
                  <a:lnTo>
                    <a:pt x="5812536" y="347472"/>
                  </a:lnTo>
                  <a:lnTo>
                    <a:pt x="5849112" y="352044"/>
                  </a:lnTo>
                  <a:lnTo>
                    <a:pt x="5887212" y="227076"/>
                  </a:lnTo>
                  <a:lnTo>
                    <a:pt x="5925312" y="102108"/>
                  </a:lnTo>
                  <a:lnTo>
                    <a:pt x="5961888" y="27432"/>
                  </a:lnTo>
                  <a:lnTo>
                    <a:pt x="5999988" y="0"/>
                  </a:lnTo>
                  <a:lnTo>
                    <a:pt x="6038088" y="109728"/>
                  </a:lnTo>
                  <a:lnTo>
                    <a:pt x="6074664" y="137160"/>
                  </a:lnTo>
                  <a:lnTo>
                    <a:pt x="6112764" y="211836"/>
                  </a:lnTo>
                  <a:lnTo>
                    <a:pt x="6149340" y="227076"/>
                  </a:lnTo>
                  <a:lnTo>
                    <a:pt x="6187440" y="192024"/>
                  </a:lnTo>
                  <a:lnTo>
                    <a:pt x="6225540" y="156972"/>
                  </a:lnTo>
                  <a:lnTo>
                    <a:pt x="6262116" y="222504"/>
                  </a:lnTo>
                  <a:lnTo>
                    <a:pt x="6300216" y="347472"/>
                  </a:lnTo>
                  <a:lnTo>
                    <a:pt x="6336792" y="432816"/>
                  </a:lnTo>
                  <a:lnTo>
                    <a:pt x="6374892" y="504444"/>
                  </a:lnTo>
                  <a:lnTo>
                    <a:pt x="6412992" y="569976"/>
                  </a:lnTo>
                  <a:lnTo>
                    <a:pt x="6449568" y="659892"/>
                  </a:lnTo>
                  <a:lnTo>
                    <a:pt x="6487668" y="812292"/>
                  </a:lnTo>
                  <a:lnTo>
                    <a:pt x="6524244" y="937260"/>
                  </a:lnTo>
                  <a:lnTo>
                    <a:pt x="6562344" y="1060704"/>
                  </a:lnTo>
                  <a:lnTo>
                    <a:pt x="6600444" y="1143000"/>
                  </a:lnTo>
                  <a:lnTo>
                    <a:pt x="6637020" y="1248156"/>
                  </a:lnTo>
                  <a:lnTo>
                    <a:pt x="6675120" y="1400556"/>
                  </a:lnTo>
                  <a:lnTo>
                    <a:pt x="6711696" y="1502664"/>
                  </a:lnTo>
                  <a:lnTo>
                    <a:pt x="6749796" y="1603248"/>
                  </a:lnTo>
                  <a:lnTo>
                    <a:pt x="6787896" y="1653540"/>
                  </a:lnTo>
                  <a:lnTo>
                    <a:pt x="6824472" y="1728216"/>
                  </a:lnTo>
                  <a:lnTo>
                    <a:pt x="6862572" y="1743456"/>
                  </a:lnTo>
                  <a:lnTo>
                    <a:pt x="6899148" y="1786128"/>
                  </a:lnTo>
                  <a:lnTo>
                    <a:pt x="6937248" y="1790700"/>
                  </a:lnTo>
                  <a:lnTo>
                    <a:pt x="6975348" y="1810512"/>
                  </a:lnTo>
                  <a:lnTo>
                    <a:pt x="7011924" y="1770888"/>
                  </a:lnTo>
                  <a:lnTo>
                    <a:pt x="7050024" y="1685544"/>
                  </a:lnTo>
                  <a:lnTo>
                    <a:pt x="7086600" y="1670304"/>
                  </a:lnTo>
                  <a:lnTo>
                    <a:pt x="7124700" y="1708404"/>
                  </a:lnTo>
                  <a:lnTo>
                    <a:pt x="7162800" y="1767840"/>
                  </a:lnTo>
                  <a:lnTo>
                    <a:pt x="7199376" y="1680972"/>
                  </a:lnTo>
                </a:path>
              </a:pathLst>
            </a:custGeom>
            <a:ln w="28575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23366" y="2137409"/>
              <a:ext cx="7199630" cy="3004185"/>
            </a:xfrm>
            <a:custGeom>
              <a:avLst/>
              <a:gdLst/>
              <a:ahLst/>
              <a:cxnLst/>
              <a:rect l="l" t="t" r="r" b="b"/>
              <a:pathLst>
                <a:path w="7199630" h="3004185">
                  <a:moveTo>
                    <a:pt x="0" y="1880616"/>
                  </a:moveTo>
                  <a:lnTo>
                    <a:pt x="38100" y="1970532"/>
                  </a:lnTo>
                  <a:lnTo>
                    <a:pt x="74676" y="2086356"/>
                  </a:lnTo>
                  <a:lnTo>
                    <a:pt x="112776" y="1821180"/>
                  </a:lnTo>
                  <a:lnTo>
                    <a:pt x="149352" y="1761744"/>
                  </a:lnTo>
                  <a:lnTo>
                    <a:pt x="187452" y="1801368"/>
                  </a:lnTo>
                  <a:lnTo>
                    <a:pt x="225552" y="1872996"/>
                  </a:lnTo>
                  <a:lnTo>
                    <a:pt x="262128" y="1903476"/>
                  </a:lnTo>
                  <a:lnTo>
                    <a:pt x="300228" y="1860804"/>
                  </a:lnTo>
                  <a:lnTo>
                    <a:pt x="336804" y="2066544"/>
                  </a:lnTo>
                  <a:lnTo>
                    <a:pt x="374904" y="2574036"/>
                  </a:lnTo>
                  <a:lnTo>
                    <a:pt x="413004" y="2941320"/>
                  </a:lnTo>
                  <a:lnTo>
                    <a:pt x="449580" y="3003804"/>
                  </a:lnTo>
                  <a:lnTo>
                    <a:pt x="487680" y="2852928"/>
                  </a:lnTo>
                  <a:lnTo>
                    <a:pt x="524256" y="2851404"/>
                  </a:lnTo>
                  <a:lnTo>
                    <a:pt x="562356" y="2839212"/>
                  </a:lnTo>
                  <a:lnTo>
                    <a:pt x="600456" y="2734056"/>
                  </a:lnTo>
                  <a:lnTo>
                    <a:pt x="637032" y="2468880"/>
                  </a:lnTo>
                  <a:lnTo>
                    <a:pt x="675132" y="2328672"/>
                  </a:lnTo>
                  <a:lnTo>
                    <a:pt x="711708" y="2138172"/>
                  </a:lnTo>
                  <a:lnTo>
                    <a:pt x="749808" y="1993392"/>
                  </a:lnTo>
                  <a:lnTo>
                    <a:pt x="787908" y="1840992"/>
                  </a:lnTo>
                  <a:lnTo>
                    <a:pt x="824484" y="1833372"/>
                  </a:lnTo>
                  <a:lnTo>
                    <a:pt x="862584" y="1856232"/>
                  </a:lnTo>
                  <a:lnTo>
                    <a:pt x="900684" y="1888236"/>
                  </a:lnTo>
                  <a:lnTo>
                    <a:pt x="937260" y="1790700"/>
                  </a:lnTo>
                  <a:lnTo>
                    <a:pt x="975360" y="1653540"/>
                  </a:lnTo>
                  <a:lnTo>
                    <a:pt x="1011936" y="1458468"/>
                  </a:lnTo>
                  <a:lnTo>
                    <a:pt x="1050036" y="1322832"/>
                  </a:lnTo>
                  <a:lnTo>
                    <a:pt x="1088136" y="1280160"/>
                  </a:lnTo>
                  <a:lnTo>
                    <a:pt x="1124712" y="1299972"/>
                  </a:lnTo>
                  <a:lnTo>
                    <a:pt x="1162812" y="1408176"/>
                  </a:lnTo>
                  <a:lnTo>
                    <a:pt x="1199388" y="1450848"/>
                  </a:lnTo>
                  <a:lnTo>
                    <a:pt x="1237488" y="1420368"/>
                  </a:lnTo>
                  <a:lnTo>
                    <a:pt x="1275588" y="1272540"/>
                  </a:lnTo>
                  <a:lnTo>
                    <a:pt x="1312164" y="1139952"/>
                  </a:lnTo>
                  <a:lnTo>
                    <a:pt x="1350264" y="1050036"/>
                  </a:lnTo>
                  <a:lnTo>
                    <a:pt x="1386840" y="979932"/>
                  </a:lnTo>
                  <a:lnTo>
                    <a:pt x="1424940" y="1018032"/>
                  </a:lnTo>
                  <a:lnTo>
                    <a:pt x="1463040" y="1123188"/>
                  </a:lnTo>
                  <a:lnTo>
                    <a:pt x="1499616" y="1248156"/>
                  </a:lnTo>
                  <a:lnTo>
                    <a:pt x="1537716" y="1310640"/>
                  </a:lnTo>
                  <a:lnTo>
                    <a:pt x="1574292" y="1370076"/>
                  </a:lnTo>
                  <a:lnTo>
                    <a:pt x="1612392" y="1420368"/>
                  </a:lnTo>
                  <a:lnTo>
                    <a:pt x="1650492" y="1493520"/>
                  </a:lnTo>
                  <a:lnTo>
                    <a:pt x="1687068" y="1517904"/>
                  </a:lnTo>
                  <a:lnTo>
                    <a:pt x="1725168" y="1545336"/>
                  </a:lnTo>
                  <a:lnTo>
                    <a:pt x="1761744" y="1537716"/>
                  </a:lnTo>
                  <a:lnTo>
                    <a:pt x="1799844" y="1412748"/>
                  </a:lnTo>
                  <a:lnTo>
                    <a:pt x="1837944" y="1290828"/>
                  </a:lnTo>
                  <a:lnTo>
                    <a:pt x="1874520" y="1170432"/>
                  </a:lnTo>
                  <a:lnTo>
                    <a:pt x="1912620" y="1237488"/>
                  </a:lnTo>
                  <a:lnTo>
                    <a:pt x="1949195" y="1299972"/>
                  </a:lnTo>
                  <a:lnTo>
                    <a:pt x="1987295" y="1373124"/>
                  </a:lnTo>
                  <a:lnTo>
                    <a:pt x="2025395" y="1450848"/>
                  </a:lnTo>
                  <a:lnTo>
                    <a:pt x="2061972" y="1505712"/>
                  </a:lnTo>
                  <a:lnTo>
                    <a:pt x="2100072" y="1467612"/>
                  </a:lnTo>
                  <a:lnTo>
                    <a:pt x="2138172" y="1397508"/>
                  </a:lnTo>
                  <a:lnTo>
                    <a:pt x="2174748" y="1325880"/>
                  </a:lnTo>
                  <a:lnTo>
                    <a:pt x="2212848" y="1290828"/>
                  </a:lnTo>
                  <a:lnTo>
                    <a:pt x="2249424" y="1248156"/>
                  </a:lnTo>
                  <a:lnTo>
                    <a:pt x="2287524" y="1197864"/>
                  </a:lnTo>
                  <a:lnTo>
                    <a:pt x="2325624" y="1213104"/>
                  </a:lnTo>
                  <a:lnTo>
                    <a:pt x="2362200" y="1272540"/>
                  </a:lnTo>
                  <a:lnTo>
                    <a:pt x="2400300" y="1342644"/>
                  </a:lnTo>
                  <a:lnTo>
                    <a:pt x="2436876" y="1388364"/>
                  </a:lnTo>
                  <a:lnTo>
                    <a:pt x="2474976" y="1345692"/>
                  </a:lnTo>
                  <a:lnTo>
                    <a:pt x="2513076" y="1252728"/>
                  </a:lnTo>
                  <a:lnTo>
                    <a:pt x="2549652" y="1267968"/>
                  </a:lnTo>
                  <a:lnTo>
                    <a:pt x="2587752" y="1287780"/>
                  </a:lnTo>
                  <a:lnTo>
                    <a:pt x="2624328" y="1405128"/>
                  </a:lnTo>
                  <a:lnTo>
                    <a:pt x="2662428" y="1432560"/>
                  </a:lnTo>
                  <a:lnTo>
                    <a:pt x="2700528" y="1420368"/>
                  </a:lnTo>
                  <a:lnTo>
                    <a:pt x="2737104" y="1443228"/>
                  </a:lnTo>
                  <a:lnTo>
                    <a:pt x="2775204" y="1397508"/>
                  </a:lnTo>
                  <a:lnTo>
                    <a:pt x="2811780" y="1377696"/>
                  </a:lnTo>
                  <a:lnTo>
                    <a:pt x="2849880" y="1232916"/>
                  </a:lnTo>
                  <a:lnTo>
                    <a:pt x="2887980" y="1135380"/>
                  </a:lnTo>
                  <a:lnTo>
                    <a:pt x="2924556" y="1065276"/>
                  </a:lnTo>
                  <a:lnTo>
                    <a:pt x="2962656" y="1010412"/>
                  </a:lnTo>
                  <a:lnTo>
                    <a:pt x="2999232" y="972312"/>
                  </a:lnTo>
                  <a:lnTo>
                    <a:pt x="3037332" y="1007364"/>
                  </a:lnTo>
                  <a:lnTo>
                    <a:pt x="3075432" y="982980"/>
                  </a:lnTo>
                  <a:lnTo>
                    <a:pt x="3112008" y="1034796"/>
                  </a:lnTo>
                  <a:lnTo>
                    <a:pt x="3150108" y="990600"/>
                  </a:lnTo>
                  <a:lnTo>
                    <a:pt x="3186684" y="1025652"/>
                  </a:lnTo>
                  <a:lnTo>
                    <a:pt x="3224784" y="987552"/>
                  </a:lnTo>
                  <a:lnTo>
                    <a:pt x="3262884" y="975360"/>
                  </a:lnTo>
                  <a:lnTo>
                    <a:pt x="3299460" y="1025652"/>
                  </a:lnTo>
                  <a:lnTo>
                    <a:pt x="3337560" y="1077468"/>
                  </a:lnTo>
                  <a:lnTo>
                    <a:pt x="3375660" y="1018032"/>
                  </a:lnTo>
                  <a:lnTo>
                    <a:pt x="3412236" y="940308"/>
                  </a:lnTo>
                  <a:lnTo>
                    <a:pt x="3450336" y="928116"/>
                  </a:lnTo>
                  <a:lnTo>
                    <a:pt x="3486912" y="964692"/>
                  </a:lnTo>
                  <a:lnTo>
                    <a:pt x="3525012" y="1072896"/>
                  </a:lnTo>
                  <a:lnTo>
                    <a:pt x="3563112" y="1115568"/>
                  </a:lnTo>
                  <a:lnTo>
                    <a:pt x="3599688" y="1275588"/>
                  </a:lnTo>
                  <a:lnTo>
                    <a:pt x="3637788" y="1335024"/>
                  </a:lnTo>
                  <a:lnTo>
                    <a:pt x="3674364" y="1345692"/>
                  </a:lnTo>
                  <a:lnTo>
                    <a:pt x="3712464" y="1280160"/>
                  </a:lnTo>
                  <a:lnTo>
                    <a:pt x="3750564" y="1307592"/>
                  </a:lnTo>
                  <a:lnTo>
                    <a:pt x="3787140" y="1260348"/>
                  </a:lnTo>
                  <a:lnTo>
                    <a:pt x="3825240" y="1290828"/>
                  </a:lnTo>
                  <a:lnTo>
                    <a:pt x="3861816" y="1365504"/>
                  </a:lnTo>
                  <a:lnTo>
                    <a:pt x="3899916" y="1345692"/>
                  </a:lnTo>
                  <a:lnTo>
                    <a:pt x="3938016" y="1357884"/>
                  </a:lnTo>
                  <a:lnTo>
                    <a:pt x="3974591" y="1182624"/>
                  </a:lnTo>
                  <a:lnTo>
                    <a:pt x="4012691" y="1182624"/>
                  </a:lnTo>
                  <a:lnTo>
                    <a:pt x="4049267" y="1107948"/>
                  </a:lnTo>
                  <a:lnTo>
                    <a:pt x="4087367" y="1060704"/>
                  </a:lnTo>
                  <a:lnTo>
                    <a:pt x="4125467" y="1100328"/>
                  </a:lnTo>
                  <a:lnTo>
                    <a:pt x="4162044" y="1069848"/>
                  </a:lnTo>
                  <a:lnTo>
                    <a:pt x="4200144" y="1080516"/>
                  </a:lnTo>
                  <a:lnTo>
                    <a:pt x="4236720" y="1018032"/>
                  </a:lnTo>
                  <a:lnTo>
                    <a:pt x="4274820" y="1135380"/>
                  </a:lnTo>
                  <a:lnTo>
                    <a:pt x="4312920" y="1210056"/>
                  </a:lnTo>
                  <a:lnTo>
                    <a:pt x="4349496" y="1123188"/>
                  </a:lnTo>
                  <a:lnTo>
                    <a:pt x="4387596" y="909828"/>
                  </a:lnTo>
                  <a:lnTo>
                    <a:pt x="4424172" y="827532"/>
                  </a:lnTo>
                  <a:lnTo>
                    <a:pt x="4462272" y="960120"/>
                  </a:lnTo>
                  <a:lnTo>
                    <a:pt x="4500372" y="955548"/>
                  </a:lnTo>
                  <a:lnTo>
                    <a:pt x="4536948" y="885444"/>
                  </a:lnTo>
                  <a:lnTo>
                    <a:pt x="4575048" y="780288"/>
                  </a:lnTo>
                  <a:lnTo>
                    <a:pt x="4611624" y="885444"/>
                  </a:lnTo>
                  <a:lnTo>
                    <a:pt x="4649724" y="893064"/>
                  </a:lnTo>
                  <a:lnTo>
                    <a:pt x="4687824" y="893064"/>
                  </a:lnTo>
                  <a:lnTo>
                    <a:pt x="4724400" y="912876"/>
                  </a:lnTo>
                  <a:lnTo>
                    <a:pt x="4762500" y="917448"/>
                  </a:lnTo>
                  <a:lnTo>
                    <a:pt x="4800600" y="835152"/>
                  </a:lnTo>
                  <a:lnTo>
                    <a:pt x="4837176" y="707136"/>
                  </a:lnTo>
                  <a:lnTo>
                    <a:pt x="4875276" y="644652"/>
                  </a:lnTo>
                  <a:lnTo>
                    <a:pt x="4911852" y="752856"/>
                  </a:lnTo>
                  <a:lnTo>
                    <a:pt x="4949952" y="882396"/>
                  </a:lnTo>
                  <a:lnTo>
                    <a:pt x="4988052" y="955548"/>
                  </a:lnTo>
                  <a:lnTo>
                    <a:pt x="5024628" y="1022604"/>
                  </a:lnTo>
                  <a:lnTo>
                    <a:pt x="5062728" y="1060704"/>
                  </a:lnTo>
                  <a:lnTo>
                    <a:pt x="5099304" y="1147572"/>
                  </a:lnTo>
                  <a:lnTo>
                    <a:pt x="5137404" y="1182624"/>
                  </a:lnTo>
                  <a:lnTo>
                    <a:pt x="5175504" y="1217676"/>
                  </a:lnTo>
                  <a:lnTo>
                    <a:pt x="5212080" y="1228344"/>
                  </a:lnTo>
                  <a:lnTo>
                    <a:pt x="5250180" y="1303020"/>
                  </a:lnTo>
                  <a:lnTo>
                    <a:pt x="5286756" y="1318260"/>
                  </a:lnTo>
                  <a:lnTo>
                    <a:pt x="5324856" y="1400556"/>
                  </a:lnTo>
                  <a:lnTo>
                    <a:pt x="5362956" y="1345692"/>
                  </a:lnTo>
                  <a:lnTo>
                    <a:pt x="5399532" y="1303020"/>
                  </a:lnTo>
                  <a:lnTo>
                    <a:pt x="5437632" y="1193292"/>
                  </a:lnTo>
                  <a:lnTo>
                    <a:pt x="5474208" y="1245108"/>
                  </a:lnTo>
                  <a:lnTo>
                    <a:pt x="5512308" y="1786128"/>
                  </a:lnTo>
                  <a:lnTo>
                    <a:pt x="5550408" y="2228088"/>
                  </a:lnTo>
                  <a:lnTo>
                    <a:pt x="5586984" y="2113788"/>
                  </a:lnTo>
                  <a:lnTo>
                    <a:pt x="5625084" y="1530096"/>
                  </a:lnTo>
                  <a:lnTo>
                    <a:pt x="5661660" y="1069848"/>
                  </a:lnTo>
                  <a:lnTo>
                    <a:pt x="5699760" y="1042416"/>
                  </a:lnTo>
                  <a:lnTo>
                    <a:pt x="5737860" y="1057656"/>
                  </a:lnTo>
                  <a:lnTo>
                    <a:pt x="5774436" y="1072896"/>
                  </a:lnTo>
                  <a:lnTo>
                    <a:pt x="5812536" y="1053084"/>
                  </a:lnTo>
                  <a:lnTo>
                    <a:pt x="5849112" y="955548"/>
                  </a:lnTo>
                  <a:lnTo>
                    <a:pt x="5887212" y="990600"/>
                  </a:lnTo>
                  <a:lnTo>
                    <a:pt x="5925312" y="815340"/>
                  </a:lnTo>
                  <a:lnTo>
                    <a:pt x="5961888" y="659892"/>
                  </a:lnTo>
                  <a:lnTo>
                    <a:pt x="5999988" y="374904"/>
                  </a:lnTo>
                  <a:lnTo>
                    <a:pt x="6038088" y="434340"/>
                  </a:lnTo>
                  <a:lnTo>
                    <a:pt x="6074664" y="379476"/>
                  </a:lnTo>
                  <a:lnTo>
                    <a:pt x="6112764" y="417576"/>
                  </a:lnTo>
                  <a:lnTo>
                    <a:pt x="6149340" y="344424"/>
                  </a:lnTo>
                  <a:lnTo>
                    <a:pt x="6187440" y="242316"/>
                  </a:lnTo>
                  <a:lnTo>
                    <a:pt x="6225540" y="0"/>
                  </a:lnTo>
                  <a:lnTo>
                    <a:pt x="6262116" y="12192"/>
                  </a:lnTo>
                  <a:lnTo>
                    <a:pt x="6300216" y="277368"/>
                  </a:lnTo>
                  <a:lnTo>
                    <a:pt x="6336792" y="714756"/>
                  </a:lnTo>
                  <a:lnTo>
                    <a:pt x="6374892" y="867156"/>
                  </a:lnTo>
                  <a:lnTo>
                    <a:pt x="6412992" y="960120"/>
                  </a:lnTo>
                  <a:lnTo>
                    <a:pt x="6449568" y="990600"/>
                  </a:lnTo>
                  <a:lnTo>
                    <a:pt x="6487668" y="1085088"/>
                  </a:lnTo>
                  <a:lnTo>
                    <a:pt x="6524244" y="1127760"/>
                  </a:lnTo>
                  <a:lnTo>
                    <a:pt x="6562344" y="1139952"/>
                  </a:lnTo>
                  <a:lnTo>
                    <a:pt x="6600444" y="1143000"/>
                  </a:lnTo>
                  <a:lnTo>
                    <a:pt x="6637020" y="1217676"/>
                  </a:lnTo>
                  <a:lnTo>
                    <a:pt x="6675120" y="1240536"/>
                  </a:lnTo>
                  <a:lnTo>
                    <a:pt x="6711696" y="1502664"/>
                  </a:lnTo>
                  <a:lnTo>
                    <a:pt x="6749796" y="1475232"/>
                  </a:lnTo>
                  <a:lnTo>
                    <a:pt x="6787896" y="1493520"/>
                  </a:lnTo>
                  <a:lnTo>
                    <a:pt x="6824472" y="1415796"/>
                  </a:lnTo>
                  <a:lnTo>
                    <a:pt x="6862572" y="1530096"/>
                  </a:lnTo>
                  <a:lnTo>
                    <a:pt x="6899148" y="1685544"/>
                  </a:lnTo>
                  <a:lnTo>
                    <a:pt x="6937248" y="1591056"/>
                  </a:lnTo>
                  <a:lnTo>
                    <a:pt x="6975348" y="1572768"/>
                  </a:lnTo>
                  <a:lnTo>
                    <a:pt x="7011924" y="1450848"/>
                  </a:lnTo>
                  <a:lnTo>
                    <a:pt x="7050024" y="1458468"/>
                  </a:lnTo>
                  <a:lnTo>
                    <a:pt x="7086600" y="1493520"/>
                  </a:lnTo>
                  <a:lnTo>
                    <a:pt x="7124700" y="1556004"/>
                  </a:lnTo>
                  <a:lnTo>
                    <a:pt x="7162800" y="1670304"/>
                  </a:lnTo>
                  <a:lnTo>
                    <a:pt x="7199376" y="1610868"/>
                  </a:lnTo>
                </a:path>
              </a:pathLst>
            </a:custGeom>
            <a:ln w="285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48013" y="5577546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35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8013" y="2652609"/>
            <a:ext cx="257810" cy="2639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60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55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50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45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40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8013" y="2067622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65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8013" y="1482634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70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9425" y="5874498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9423" y="5874498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69421" y="5874498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69420" y="5874498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69418" y="5874498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69412" y="5874498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69411" y="5874498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314950" y="548411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369416" y="5343812"/>
            <a:ext cx="129857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629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Manufacturing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85"/>
              </a:spcBef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12494" algn="l"/>
              </a:tabLst>
            </a:pPr>
            <a:r>
              <a:rPr sz="1800" spc="-25" dirty="0">
                <a:latin typeface="Calibri"/>
                <a:cs typeface="Calibri"/>
              </a:rPr>
              <a:t>'18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222997" y="548411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479428" y="5343812"/>
            <a:ext cx="6115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Services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9747" y="1095755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39571" y="1667209"/>
            <a:ext cx="3561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ISM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index,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3-</a:t>
            </a:r>
            <a:r>
              <a:rPr sz="1800" dirty="0">
                <a:latin typeface="Calibri"/>
                <a:cs typeface="Calibri"/>
              </a:rPr>
              <a:t>month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moving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average </a:t>
            </a:r>
            <a:r>
              <a:rPr sz="1800" dirty="0">
                <a:latin typeface="Calibri"/>
                <a:cs typeface="Calibri"/>
              </a:rPr>
              <a:t>Reading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above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50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indicates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expansion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80694" y="3976878"/>
            <a:ext cx="7283450" cy="0"/>
          </a:xfrm>
          <a:custGeom>
            <a:avLst/>
            <a:gdLst/>
            <a:ahLst/>
            <a:cxnLst/>
            <a:rect l="l" t="t" r="r" b="b"/>
            <a:pathLst>
              <a:path w="7283450">
                <a:moveTo>
                  <a:pt x="0" y="0"/>
                </a:moveTo>
                <a:lnTo>
                  <a:pt x="7283348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 dirty="0"/>
              <a:t>9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12321" y="6706186"/>
            <a:ext cx="6400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ISM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0623" y="1138427"/>
            <a:ext cx="8513445" cy="5622290"/>
            <a:chOff x="420623" y="1138427"/>
            <a:chExt cx="8513445" cy="5622290"/>
          </a:xfrm>
        </p:grpSpPr>
        <p:sp>
          <p:nvSpPr>
            <p:cNvPr id="3" name="object 3"/>
            <p:cNvSpPr/>
            <p:nvPr/>
          </p:nvSpPr>
          <p:spPr>
            <a:xfrm>
              <a:off x="4200144" y="6391656"/>
              <a:ext cx="1001394" cy="368935"/>
            </a:xfrm>
            <a:custGeom>
              <a:avLst/>
              <a:gdLst/>
              <a:ahLst/>
              <a:cxnLst/>
              <a:rect l="l" t="t" r="r" b="b"/>
              <a:pathLst>
                <a:path w="1001395" h="368934">
                  <a:moveTo>
                    <a:pt x="1001268" y="0"/>
                  </a:moveTo>
                  <a:lnTo>
                    <a:pt x="0" y="0"/>
                  </a:lnTo>
                  <a:lnTo>
                    <a:pt x="0" y="368808"/>
                  </a:lnTo>
                  <a:lnTo>
                    <a:pt x="1001268" y="368808"/>
                  </a:lnTo>
                  <a:lnTo>
                    <a:pt x="10012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0623" y="1138427"/>
              <a:ext cx="8513445" cy="5267325"/>
            </a:xfrm>
            <a:custGeom>
              <a:avLst/>
              <a:gdLst/>
              <a:ahLst/>
              <a:cxnLst/>
              <a:rect l="l" t="t" r="r" b="b"/>
              <a:pathLst>
                <a:path w="8513445" h="5267325">
                  <a:moveTo>
                    <a:pt x="8513064" y="0"/>
                  </a:moveTo>
                  <a:lnTo>
                    <a:pt x="0" y="0"/>
                  </a:lnTo>
                  <a:lnTo>
                    <a:pt x="0" y="5266944"/>
                  </a:lnTo>
                  <a:lnTo>
                    <a:pt x="8513064" y="5266944"/>
                  </a:lnTo>
                  <a:lnTo>
                    <a:pt x="85130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21307" y="1586483"/>
              <a:ext cx="6967855" cy="3484245"/>
            </a:xfrm>
            <a:custGeom>
              <a:avLst/>
              <a:gdLst/>
              <a:ahLst/>
              <a:cxnLst/>
              <a:rect l="l" t="t" r="r" b="b"/>
              <a:pathLst>
                <a:path w="6967855" h="3484245">
                  <a:moveTo>
                    <a:pt x="0" y="3483864"/>
                  </a:moveTo>
                  <a:lnTo>
                    <a:pt x="6967728" y="3483864"/>
                  </a:lnTo>
                </a:path>
                <a:path w="6967855" h="3484245">
                  <a:moveTo>
                    <a:pt x="0" y="3096768"/>
                  </a:moveTo>
                  <a:lnTo>
                    <a:pt x="6967728" y="3096768"/>
                  </a:lnTo>
                </a:path>
                <a:path w="6967855" h="3484245">
                  <a:moveTo>
                    <a:pt x="0" y="2709672"/>
                  </a:moveTo>
                  <a:lnTo>
                    <a:pt x="6967728" y="2709672"/>
                  </a:lnTo>
                </a:path>
                <a:path w="6967855" h="3484245">
                  <a:moveTo>
                    <a:pt x="0" y="2322576"/>
                  </a:moveTo>
                  <a:lnTo>
                    <a:pt x="6967728" y="2322576"/>
                  </a:lnTo>
                </a:path>
                <a:path w="6967855" h="3484245">
                  <a:moveTo>
                    <a:pt x="0" y="1935479"/>
                  </a:moveTo>
                  <a:lnTo>
                    <a:pt x="6967728" y="1935479"/>
                  </a:lnTo>
                </a:path>
                <a:path w="6967855" h="3484245">
                  <a:moveTo>
                    <a:pt x="0" y="1548383"/>
                  </a:moveTo>
                  <a:lnTo>
                    <a:pt x="6967728" y="1548383"/>
                  </a:lnTo>
                </a:path>
                <a:path w="6967855" h="3484245">
                  <a:moveTo>
                    <a:pt x="0" y="1161288"/>
                  </a:moveTo>
                  <a:lnTo>
                    <a:pt x="6967728" y="1161288"/>
                  </a:lnTo>
                </a:path>
                <a:path w="6967855" h="3484245">
                  <a:moveTo>
                    <a:pt x="0" y="774191"/>
                  </a:moveTo>
                  <a:lnTo>
                    <a:pt x="6967728" y="774191"/>
                  </a:lnTo>
                </a:path>
                <a:path w="6967855" h="3484245">
                  <a:moveTo>
                    <a:pt x="0" y="387095"/>
                  </a:moveTo>
                  <a:lnTo>
                    <a:pt x="6967728" y="387095"/>
                  </a:lnTo>
                </a:path>
                <a:path w="6967855" h="3484245">
                  <a:moveTo>
                    <a:pt x="0" y="0"/>
                  </a:moveTo>
                  <a:lnTo>
                    <a:pt x="696772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21307" y="1586483"/>
              <a:ext cx="6967855" cy="3870960"/>
            </a:xfrm>
            <a:custGeom>
              <a:avLst/>
              <a:gdLst/>
              <a:ahLst/>
              <a:cxnLst/>
              <a:rect l="l" t="t" r="r" b="b"/>
              <a:pathLst>
                <a:path w="6967855" h="3870960">
                  <a:moveTo>
                    <a:pt x="0" y="0"/>
                  </a:moveTo>
                  <a:lnTo>
                    <a:pt x="6967728" y="0"/>
                  </a:lnTo>
                  <a:lnTo>
                    <a:pt x="6967728" y="3870960"/>
                  </a:lnTo>
                  <a:lnTo>
                    <a:pt x="0" y="3870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21307" y="1586483"/>
              <a:ext cx="6967855" cy="3944620"/>
            </a:xfrm>
            <a:custGeom>
              <a:avLst/>
              <a:gdLst/>
              <a:ahLst/>
              <a:cxnLst/>
              <a:rect l="l" t="t" r="r" b="b"/>
              <a:pathLst>
                <a:path w="6967855" h="3944620">
                  <a:moveTo>
                    <a:pt x="0" y="3870960"/>
                  </a:moveTo>
                  <a:lnTo>
                    <a:pt x="0" y="0"/>
                  </a:lnTo>
                </a:path>
                <a:path w="6967855" h="3944620">
                  <a:moveTo>
                    <a:pt x="0" y="3870960"/>
                  </a:moveTo>
                  <a:lnTo>
                    <a:pt x="6967728" y="3870960"/>
                  </a:lnTo>
                </a:path>
                <a:path w="6967855" h="3944620">
                  <a:moveTo>
                    <a:pt x="0" y="3870960"/>
                  </a:moveTo>
                  <a:lnTo>
                    <a:pt x="0" y="3944112"/>
                  </a:lnTo>
                </a:path>
                <a:path w="6967855" h="3944620">
                  <a:moveTo>
                    <a:pt x="996696" y="3870960"/>
                  </a:moveTo>
                  <a:lnTo>
                    <a:pt x="996696" y="3944112"/>
                  </a:lnTo>
                </a:path>
                <a:path w="6967855" h="3944620">
                  <a:moveTo>
                    <a:pt x="1991868" y="3870960"/>
                  </a:moveTo>
                  <a:lnTo>
                    <a:pt x="1991868" y="3944112"/>
                  </a:lnTo>
                </a:path>
                <a:path w="6967855" h="3944620">
                  <a:moveTo>
                    <a:pt x="2987040" y="3870960"/>
                  </a:moveTo>
                  <a:lnTo>
                    <a:pt x="2987040" y="3944112"/>
                  </a:lnTo>
                </a:path>
                <a:path w="6967855" h="3944620">
                  <a:moveTo>
                    <a:pt x="3982212" y="3870960"/>
                  </a:moveTo>
                  <a:lnTo>
                    <a:pt x="3982212" y="3944112"/>
                  </a:lnTo>
                </a:path>
                <a:path w="6967855" h="3944620">
                  <a:moveTo>
                    <a:pt x="4977384" y="3870960"/>
                  </a:moveTo>
                  <a:lnTo>
                    <a:pt x="4977384" y="3944112"/>
                  </a:lnTo>
                </a:path>
                <a:path w="6967855" h="3944620">
                  <a:moveTo>
                    <a:pt x="5972556" y="3870960"/>
                  </a:moveTo>
                  <a:lnTo>
                    <a:pt x="5972556" y="3944112"/>
                  </a:lnTo>
                </a:path>
                <a:path w="6967855" h="3944620">
                  <a:moveTo>
                    <a:pt x="6967728" y="3870960"/>
                  </a:moveTo>
                  <a:lnTo>
                    <a:pt x="6967728" y="394411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3218" y="2021586"/>
              <a:ext cx="6885940" cy="2621280"/>
            </a:xfrm>
            <a:custGeom>
              <a:avLst/>
              <a:gdLst/>
              <a:ahLst/>
              <a:cxnLst/>
              <a:rect l="l" t="t" r="r" b="b"/>
              <a:pathLst>
                <a:path w="6885940" h="2621279">
                  <a:moveTo>
                    <a:pt x="0" y="2436876"/>
                  </a:moveTo>
                  <a:lnTo>
                    <a:pt x="83820" y="2427732"/>
                  </a:lnTo>
                  <a:lnTo>
                    <a:pt x="166116" y="2395728"/>
                  </a:lnTo>
                  <a:lnTo>
                    <a:pt x="248411" y="2470404"/>
                  </a:lnTo>
                  <a:lnTo>
                    <a:pt x="332232" y="2511552"/>
                  </a:lnTo>
                  <a:lnTo>
                    <a:pt x="414528" y="2407920"/>
                  </a:lnTo>
                  <a:lnTo>
                    <a:pt x="498348" y="2388108"/>
                  </a:lnTo>
                  <a:lnTo>
                    <a:pt x="580644" y="2218944"/>
                  </a:lnTo>
                  <a:lnTo>
                    <a:pt x="664464" y="2318004"/>
                  </a:lnTo>
                  <a:lnTo>
                    <a:pt x="746760" y="2180844"/>
                  </a:lnTo>
                  <a:lnTo>
                    <a:pt x="829056" y="2234184"/>
                  </a:lnTo>
                  <a:lnTo>
                    <a:pt x="912876" y="2188464"/>
                  </a:lnTo>
                  <a:lnTo>
                    <a:pt x="995172" y="2250948"/>
                  </a:lnTo>
                  <a:lnTo>
                    <a:pt x="1078992" y="2205228"/>
                  </a:lnTo>
                  <a:lnTo>
                    <a:pt x="1161288" y="2115312"/>
                  </a:lnTo>
                  <a:lnTo>
                    <a:pt x="1245108" y="2046732"/>
                  </a:lnTo>
                  <a:lnTo>
                    <a:pt x="1327404" y="2046732"/>
                  </a:lnTo>
                  <a:lnTo>
                    <a:pt x="1409700" y="2101596"/>
                  </a:lnTo>
                  <a:lnTo>
                    <a:pt x="1493520" y="2142744"/>
                  </a:lnTo>
                  <a:lnTo>
                    <a:pt x="1575816" y="2191512"/>
                  </a:lnTo>
                  <a:lnTo>
                    <a:pt x="1659636" y="2215896"/>
                  </a:lnTo>
                  <a:lnTo>
                    <a:pt x="1741932" y="2284476"/>
                  </a:lnTo>
                  <a:lnTo>
                    <a:pt x="1825752" y="2231136"/>
                  </a:lnTo>
                  <a:lnTo>
                    <a:pt x="1908048" y="2231136"/>
                  </a:lnTo>
                  <a:lnTo>
                    <a:pt x="1990344" y="2264664"/>
                  </a:lnTo>
                  <a:lnTo>
                    <a:pt x="2074164" y="2305812"/>
                  </a:lnTo>
                  <a:lnTo>
                    <a:pt x="2156460" y="2343912"/>
                  </a:lnTo>
                  <a:lnTo>
                    <a:pt x="2240280" y="2286000"/>
                  </a:lnTo>
                  <a:lnTo>
                    <a:pt x="2322576" y="2240280"/>
                  </a:lnTo>
                  <a:lnTo>
                    <a:pt x="2406396" y="2226564"/>
                  </a:lnTo>
                  <a:lnTo>
                    <a:pt x="2488692" y="2164080"/>
                  </a:lnTo>
                  <a:lnTo>
                    <a:pt x="2570988" y="1918715"/>
                  </a:lnTo>
                  <a:lnTo>
                    <a:pt x="2654808" y="1673352"/>
                  </a:lnTo>
                  <a:lnTo>
                    <a:pt x="2737104" y="1426464"/>
                  </a:lnTo>
                  <a:lnTo>
                    <a:pt x="2820924" y="1434084"/>
                  </a:lnTo>
                  <a:lnTo>
                    <a:pt x="2903220" y="1473708"/>
                  </a:lnTo>
                  <a:lnTo>
                    <a:pt x="2987040" y="1522476"/>
                  </a:lnTo>
                  <a:lnTo>
                    <a:pt x="3069336" y="1627632"/>
                  </a:lnTo>
                  <a:lnTo>
                    <a:pt x="3151632" y="1773936"/>
                  </a:lnTo>
                  <a:lnTo>
                    <a:pt x="3235452" y="2354580"/>
                  </a:lnTo>
                  <a:lnTo>
                    <a:pt x="3317748" y="2596896"/>
                  </a:lnTo>
                  <a:lnTo>
                    <a:pt x="3401567" y="2621280"/>
                  </a:lnTo>
                  <a:lnTo>
                    <a:pt x="3483864" y="2005583"/>
                  </a:lnTo>
                  <a:lnTo>
                    <a:pt x="3567684" y="1604772"/>
                  </a:lnTo>
                  <a:lnTo>
                    <a:pt x="3649979" y="1199388"/>
                  </a:lnTo>
                  <a:lnTo>
                    <a:pt x="3732276" y="1075944"/>
                  </a:lnTo>
                  <a:lnTo>
                    <a:pt x="3816096" y="883919"/>
                  </a:lnTo>
                  <a:lnTo>
                    <a:pt x="3898391" y="733044"/>
                  </a:lnTo>
                  <a:lnTo>
                    <a:pt x="3982212" y="417575"/>
                  </a:lnTo>
                  <a:lnTo>
                    <a:pt x="4064508" y="434339"/>
                  </a:lnTo>
                  <a:lnTo>
                    <a:pt x="4148328" y="470915"/>
                  </a:lnTo>
                  <a:lnTo>
                    <a:pt x="4230624" y="667512"/>
                  </a:lnTo>
                  <a:lnTo>
                    <a:pt x="4312920" y="693419"/>
                  </a:lnTo>
                  <a:lnTo>
                    <a:pt x="4396740" y="806195"/>
                  </a:lnTo>
                  <a:lnTo>
                    <a:pt x="4479036" y="929639"/>
                  </a:lnTo>
                  <a:lnTo>
                    <a:pt x="4562856" y="726948"/>
                  </a:lnTo>
                  <a:lnTo>
                    <a:pt x="4645152" y="737615"/>
                  </a:lnTo>
                  <a:lnTo>
                    <a:pt x="4728972" y="597407"/>
                  </a:lnTo>
                  <a:lnTo>
                    <a:pt x="4811268" y="676656"/>
                  </a:lnTo>
                  <a:lnTo>
                    <a:pt x="4893564" y="274319"/>
                  </a:lnTo>
                  <a:lnTo>
                    <a:pt x="4977384" y="53339"/>
                  </a:lnTo>
                  <a:lnTo>
                    <a:pt x="5059680" y="0"/>
                  </a:lnTo>
                  <a:lnTo>
                    <a:pt x="5143500" y="91439"/>
                  </a:lnTo>
                  <a:lnTo>
                    <a:pt x="5225796" y="224027"/>
                  </a:lnTo>
                  <a:lnTo>
                    <a:pt x="5309616" y="364236"/>
                  </a:lnTo>
                  <a:lnTo>
                    <a:pt x="5391912" y="591312"/>
                  </a:lnTo>
                  <a:lnTo>
                    <a:pt x="5474208" y="768095"/>
                  </a:lnTo>
                  <a:lnTo>
                    <a:pt x="5558028" y="926591"/>
                  </a:lnTo>
                  <a:lnTo>
                    <a:pt x="5640324" y="1071372"/>
                  </a:lnTo>
                  <a:lnTo>
                    <a:pt x="5724144" y="1205484"/>
                  </a:lnTo>
                  <a:lnTo>
                    <a:pt x="5806440" y="1441704"/>
                  </a:lnTo>
                  <a:lnTo>
                    <a:pt x="5890260" y="1673352"/>
                  </a:lnTo>
                  <a:lnTo>
                    <a:pt x="5972556" y="1932432"/>
                  </a:lnTo>
                  <a:lnTo>
                    <a:pt x="6054852" y="1828800"/>
                  </a:lnTo>
                  <a:lnTo>
                    <a:pt x="6138672" y="1793748"/>
                  </a:lnTo>
                  <a:lnTo>
                    <a:pt x="6220968" y="1711452"/>
                  </a:lnTo>
                  <a:lnTo>
                    <a:pt x="6304788" y="1694688"/>
                  </a:lnTo>
                  <a:lnTo>
                    <a:pt x="6387084" y="1688591"/>
                  </a:lnTo>
                  <a:lnTo>
                    <a:pt x="6470904" y="1655064"/>
                  </a:lnTo>
                  <a:lnTo>
                    <a:pt x="6553200" y="1597152"/>
                  </a:lnTo>
                  <a:lnTo>
                    <a:pt x="6635496" y="1559052"/>
                  </a:lnTo>
                  <a:lnTo>
                    <a:pt x="6719316" y="1487423"/>
                  </a:lnTo>
                  <a:lnTo>
                    <a:pt x="6801611" y="1583436"/>
                  </a:lnTo>
                  <a:lnTo>
                    <a:pt x="6885432" y="1554480"/>
                  </a:lnTo>
                </a:path>
              </a:pathLst>
            </a:custGeom>
            <a:ln w="28575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63218" y="2506217"/>
              <a:ext cx="6885940" cy="2635250"/>
            </a:xfrm>
            <a:custGeom>
              <a:avLst/>
              <a:gdLst/>
              <a:ahLst/>
              <a:cxnLst/>
              <a:rect l="l" t="t" r="r" b="b"/>
              <a:pathLst>
                <a:path w="6885940" h="2635250">
                  <a:moveTo>
                    <a:pt x="0" y="2200655"/>
                  </a:moveTo>
                  <a:lnTo>
                    <a:pt x="83820" y="2031491"/>
                  </a:lnTo>
                  <a:lnTo>
                    <a:pt x="166116" y="2112263"/>
                  </a:lnTo>
                  <a:lnTo>
                    <a:pt x="248411" y="2168651"/>
                  </a:lnTo>
                  <a:lnTo>
                    <a:pt x="332232" y="2314955"/>
                  </a:lnTo>
                  <a:lnTo>
                    <a:pt x="414528" y="2238755"/>
                  </a:lnTo>
                  <a:lnTo>
                    <a:pt x="498348" y="2162555"/>
                  </a:lnTo>
                  <a:lnTo>
                    <a:pt x="580644" y="2159507"/>
                  </a:lnTo>
                  <a:lnTo>
                    <a:pt x="664464" y="2246375"/>
                  </a:lnTo>
                  <a:lnTo>
                    <a:pt x="746760" y="2180843"/>
                  </a:lnTo>
                  <a:lnTo>
                    <a:pt x="829056" y="2034539"/>
                  </a:lnTo>
                  <a:lnTo>
                    <a:pt x="912876" y="2039111"/>
                  </a:lnTo>
                  <a:lnTo>
                    <a:pt x="995172" y="1985771"/>
                  </a:lnTo>
                  <a:lnTo>
                    <a:pt x="1078992" y="1979675"/>
                  </a:lnTo>
                  <a:lnTo>
                    <a:pt x="1161288" y="1798319"/>
                  </a:lnTo>
                  <a:lnTo>
                    <a:pt x="1245108" y="1827275"/>
                  </a:lnTo>
                  <a:lnTo>
                    <a:pt x="1327404" y="1723643"/>
                  </a:lnTo>
                  <a:lnTo>
                    <a:pt x="1409700" y="1886711"/>
                  </a:lnTo>
                  <a:lnTo>
                    <a:pt x="1493520" y="1975103"/>
                  </a:lnTo>
                  <a:lnTo>
                    <a:pt x="1575816" y="2063495"/>
                  </a:lnTo>
                  <a:lnTo>
                    <a:pt x="1659636" y="1988819"/>
                  </a:lnTo>
                  <a:lnTo>
                    <a:pt x="1741932" y="1972055"/>
                  </a:lnTo>
                  <a:lnTo>
                    <a:pt x="1825752" y="2110739"/>
                  </a:lnTo>
                  <a:lnTo>
                    <a:pt x="1908048" y="2310383"/>
                  </a:lnTo>
                  <a:lnTo>
                    <a:pt x="1990344" y="2296667"/>
                  </a:lnTo>
                  <a:lnTo>
                    <a:pt x="2074164" y="2365247"/>
                  </a:lnTo>
                  <a:lnTo>
                    <a:pt x="2156460" y="2235707"/>
                  </a:lnTo>
                  <a:lnTo>
                    <a:pt x="2240280" y="2189987"/>
                  </a:lnTo>
                  <a:lnTo>
                    <a:pt x="2322576" y="1959863"/>
                  </a:lnTo>
                  <a:lnTo>
                    <a:pt x="2406396" y="1917191"/>
                  </a:lnTo>
                  <a:lnTo>
                    <a:pt x="2488692" y="1944623"/>
                  </a:lnTo>
                  <a:lnTo>
                    <a:pt x="2570988" y="1866899"/>
                  </a:lnTo>
                  <a:lnTo>
                    <a:pt x="2654808" y="1773935"/>
                  </a:lnTo>
                  <a:lnTo>
                    <a:pt x="2737104" y="1662683"/>
                  </a:lnTo>
                  <a:lnTo>
                    <a:pt x="2820924" y="1690115"/>
                  </a:lnTo>
                  <a:lnTo>
                    <a:pt x="2903220" y="1365503"/>
                  </a:lnTo>
                  <a:lnTo>
                    <a:pt x="2987040" y="1056131"/>
                  </a:lnTo>
                  <a:lnTo>
                    <a:pt x="3069336" y="772667"/>
                  </a:lnTo>
                  <a:lnTo>
                    <a:pt x="3151632" y="1139951"/>
                  </a:lnTo>
                  <a:lnTo>
                    <a:pt x="3235452" y="1975103"/>
                  </a:lnTo>
                  <a:lnTo>
                    <a:pt x="3317748" y="2634995"/>
                  </a:lnTo>
                  <a:lnTo>
                    <a:pt x="3401567" y="2634995"/>
                  </a:lnTo>
                  <a:lnTo>
                    <a:pt x="3483864" y="1856231"/>
                  </a:lnTo>
                  <a:lnTo>
                    <a:pt x="3567684" y="1438655"/>
                  </a:lnTo>
                  <a:lnTo>
                    <a:pt x="3649979" y="1184147"/>
                  </a:lnTo>
                  <a:lnTo>
                    <a:pt x="3732276" y="1175003"/>
                  </a:lnTo>
                  <a:lnTo>
                    <a:pt x="3816096" y="957071"/>
                  </a:lnTo>
                  <a:lnTo>
                    <a:pt x="3898391" y="699515"/>
                  </a:lnTo>
                  <a:lnTo>
                    <a:pt x="3982212" y="615695"/>
                  </a:lnTo>
                  <a:lnTo>
                    <a:pt x="4064508" y="774191"/>
                  </a:lnTo>
                  <a:lnTo>
                    <a:pt x="4148328" y="726947"/>
                  </a:lnTo>
                  <a:lnTo>
                    <a:pt x="4230624" y="879347"/>
                  </a:lnTo>
                  <a:lnTo>
                    <a:pt x="4312920" y="649223"/>
                  </a:lnTo>
                  <a:lnTo>
                    <a:pt x="4396740" y="699515"/>
                  </a:lnTo>
                  <a:lnTo>
                    <a:pt x="4479036" y="559307"/>
                  </a:lnTo>
                  <a:lnTo>
                    <a:pt x="4562856" y="589787"/>
                  </a:lnTo>
                  <a:lnTo>
                    <a:pt x="4645152" y="720851"/>
                  </a:lnTo>
                  <a:lnTo>
                    <a:pt x="4728972" y="746759"/>
                  </a:lnTo>
                  <a:lnTo>
                    <a:pt x="4811268" y="571499"/>
                  </a:lnTo>
                  <a:lnTo>
                    <a:pt x="4893564" y="278891"/>
                  </a:lnTo>
                  <a:lnTo>
                    <a:pt x="4977384" y="153923"/>
                  </a:lnTo>
                  <a:lnTo>
                    <a:pt x="5059680" y="77723"/>
                  </a:lnTo>
                  <a:lnTo>
                    <a:pt x="5143500" y="172211"/>
                  </a:lnTo>
                  <a:lnTo>
                    <a:pt x="5225796" y="0"/>
                  </a:lnTo>
                  <a:lnTo>
                    <a:pt x="5309616" y="294131"/>
                  </a:lnTo>
                  <a:lnTo>
                    <a:pt x="5391912" y="490727"/>
                  </a:lnTo>
                  <a:lnTo>
                    <a:pt x="5474208" y="1048511"/>
                  </a:lnTo>
                  <a:lnTo>
                    <a:pt x="5558028" y="1097279"/>
                  </a:lnTo>
                  <a:lnTo>
                    <a:pt x="5640324" y="1223771"/>
                  </a:lnTo>
                  <a:lnTo>
                    <a:pt x="5724144" y="1144523"/>
                  </a:lnTo>
                  <a:lnTo>
                    <a:pt x="5806440" y="1245107"/>
                  </a:lnTo>
                  <a:lnTo>
                    <a:pt x="5890260" y="1382267"/>
                  </a:lnTo>
                  <a:lnTo>
                    <a:pt x="5972556" y="1501139"/>
                  </a:lnTo>
                  <a:lnTo>
                    <a:pt x="6054852" y="1488947"/>
                  </a:lnTo>
                  <a:lnTo>
                    <a:pt x="6138672" y="1459991"/>
                  </a:lnTo>
                  <a:lnTo>
                    <a:pt x="6220968" y="1449323"/>
                  </a:lnTo>
                  <a:lnTo>
                    <a:pt x="6304788" y="1260347"/>
                  </a:lnTo>
                  <a:lnTo>
                    <a:pt x="6387084" y="1210055"/>
                  </a:lnTo>
                  <a:lnTo>
                    <a:pt x="6470904" y="1077467"/>
                  </a:lnTo>
                  <a:lnTo>
                    <a:pt x="6553200" y="1437131"/>
                  </a:lnTo>
                  <a:lnTo>
                    <a:pt x="6635496" y="1516379"/>
                  </a:lnTo>
                  <a:lnTo>
                    <a:pt x="6719316" y="1613915"/>
                  </a:lnTo>
                  <a:lnTo>
                    <a:pt x="6801611" y="1328927"/>
                  </a:lnTo>
                  <a:lnTo>
                    <a:pt x="6885432" y="1194815"/>
                  </a:lnTo>
                </a:path>
              </a:pathLst>
            </a:custGeom>
            <a:ln w="28575">
              <a:solidFill>
                <a:srgbClr val="505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63218" y="3495294"/>
              <a:ext cx="6885940" cy="1568450"/>
            </a:xfrm>
            <a:custGeom>
              <a:avLst/>
              <a:gdLst/>
              <a:ahLst/>
              <a:cxnLst/>
              <a:rect l="l" t="t" r="r" b="b"/>
              <a:pathLst>
                <a:path w="6885940" h="1568450">
                  <a:moveTo>
                    <a:pt x="0" y="1412747"/>
                  </a:moveTo>
                  <a:lnTo>
                    <a:pt x="83820" y="1536191"/>
                  </a:lnTo>
                  <a:lnTo>
                    <a:pt x="166116" y="1476755"/>
                  </a:lnTo>
                  <a:lnTo>
                    <a:pt x="248411" y="1493519"/>
                  </a:lnTo>
                  <a:lnTo>
                    <a:pt x="332232" y="1464563"/>
                  </a:lnTo>
                  <a:lnTo>
                    <a:pt x="414528" y="1350263"/>
                  </a:lnTo>
                  <a:lnTo>
                    <a:pt x="498348" y="1216151"/>
                  </a:lnTo>
                  <a:lnTo>
                    <a:pt x="580644" y="1296923"/>
                  </a:lnTo>
                  <a:lnTo>
                    <a:pt x="664464" y="1455419"/>
                  </a:lnTo>
                  <a:lnTo>
                    <a:pt x="746760" y="1426463"/>
                  </a:lnTo>
                  <a:lnTo>
                    <a:pt x="829056" y="1328927"/>
                  </a:lnTo>
                  <a:lnTo>
                    <a:pt x="912876" y="1216151"/>
                  </a:lnTo>
                  <a:lnTo>
                    <a:pt x="995172" y="1200911"/>
                  </a:lnTo>
                  <a:lnTo>
                    <a:pt x="1078992" y="1063751"/>
                  </a:lnTo>
                  <a:lnTo>
                    <a:pt x="1161288" y="1089659"/>
                  </a:lnTo>
                  <a:lnTo>
                    <a:pt x="1245108" y="1068323"/>
                  </a:lnTo>
                  <a:lnTo>
                    <a:pt x="1327404" y="1101851"/>
                  </a:lnTo>
                  <a:lnTo>
                    <a:pt x="1409700" y="1062227"/>
                  </a:lnTo>
                  <a:lnTo>
                    <a:pt x="1493520" y="1156715"/>
                  </a:lnTo>
                  <a:lnTo>
                    <a:pt x="1575816" y="1156715"/>
                  </a:lnTo>
                  <a:lnTo>
                    <a:pt x="1659636" y="1190243"/>
                  </a:lnTo>
                  <a:lnTo>
                    <a:pt x="1741932" y="1225295"/>
                  </a:lnTo>
                  <a:lnTo>
                    <a:pt x="1825752" y="1394459"/>
                  </a:lnTo>
                  <a:lnTo>
                    <a:pt x="1908048" y="1568195"/>
                  </a:lnTo>
                  <a:lnTo>
                    <a:pt x="1990344" y="1392935"/>
                  </a:lnTo>
                  <a:lnTo>
                    <a:pt x="2074164" y="1130807"/>
                  </a:lnTo>
                  <a:lnTo>
                    <a:pt x="2156460" y="810767"/>
                  </a:lnTo>
                  <a:lnTo>
                    <a:pt x="2240280" y="717803"/>
                  </a:lnTo>
                  <a:lnTo>
                    <a:pt x="2322576" y="858011"/>
                  </a:lnTo>
                  <a:lnTo>
                    <a:pt x="2406396" y="1028699"/>
                  </a:lnTo>
                  <a:lnTo>
                    <a:pt x="2488692" y="1170431"/>
                  </a:lnTo>
                  <a:lnTo>
                    <a:pt x="2570988" y="1082039"/>
                  </a:lnTo>
                  <a:lnTo>
                    <a:pt x="2654808" y="1106423"/>
                  </a:lnTo>
                  <a:lnTo>
                    <a:pt x="2737104" y="1010411"/>
                  </a:lnTo>
                  <a:lnTo>
                    <a:pt x="2820924" y="1074419"/>
                  </a:lnTo>
                  <a:lnTo>
                    <a:pt x="2903220" y="868679"/>
                  </a:lnTo>
                  <a:lnTo>
                    <a:pt x="2987040" y="858011"/>
                  </a:lnTo>
                  <a:lnTo>
                    <a:pt x="3069336" y="822959"/>
                  </a:lnTo>
                  <a:lnTo>
                    <a:pt x="3151632" y="903731"/>
                  </a:lnTo>
                  <a:lnTo>
                    <a:pt x="3235452" y="1027175"/>
                  </a:lnTo>
                  <a:lnTo>
                    <a:pt x="3317748" y="1156715"/>
                  </a:lnTo>
                  <a:lnTo>
                    <a:pt x="3401567" y="1159763"/>
                  </a:lnTo>
                  <a:lnTo>
                    <a:pt x="3483864" y="1021079"/>
                  </a:lnTo>
                  <a:lnTo>
                    <a:pt x="3567684" y="935735"/>
                  </a:lnTo>
                  <a:lnTo>
                    <a:pt x="3649979" y="675131"/>
                  </a:lnTo>
                  <a:lnTo>
                    <a:pt x="3732276" y="601979"/>
                  </a:lnTo>
                  <a:lnTo>
                    <a:pt x="3816096" y="600455"/>
                  </a:lnTo>
                  <a:lnTo>
                    <a:pt x="3898391" y="676655"/>
                  </a:lnTo>
                  <a:lnTo>
                    <a:pt x="3982212" y="710183"/>
                  </a:lnTo>
                  <a:lnTo>
                    <a:pt x="4064508" y="605027"/>
                  </a:lnTo>
                  <a:lnTo>
                    <a:pt x="4148328" y="510539"/>
                  </a:lnTo>
                  <a:lnTo>
                    <a:pt x="4230624" y="388619"/>
                  </a:lnTo>
                  <a:lnTo>
                    <a:pt x="4312920" y="370331"/>
                  </a:lnTo>
                  <a:lnTo>
                    <a:pt x="4396740" y="577595"/>
                  </a:lnTo>
                  <a:lnTo>
                    <a:pt x="4479036" y="676655"/>
                  </a:lnTo>
                  <a:lnTo>
                    <a:pt x="4562856" y="710183"/>
                  </a:lnTo>
                  <a:lnTo>
                    <a:pt x="4645152" y="794003"/>
                  </a:lnTo>
                  <a:lnTo>
                    <a:pt x="4728972" y="926591"/>
                  </a:lnTo>
                  <a:lnTo>
                    <a:pt x="4811268" y="827531"/>
                  </a:lnTo>
                  <a:lnTo>
                    <a:pt x="4893564" y="691895"/>
                  </a:lnTo>
                  <a:lnTo>
                    <a:pt x="4977384" y="694943"/>
                  </a:lnTo>
                  <a:lnTo>
                    <a:pt x="5059680" y="717803"/>
                  </a:lnTo>
                  <a:lnTo>
                    <a:pt x="5143500" y="693419"/>
                  </a:lnTo>
                  <a:lnTo>
                    <a:pt x="5225796" y="557783"/>
                  </a:lnTo>
                  <a:lnTo>
                    <a:pt x="5309616" y="461771"/>
                  </a:lnTo>
                  <a:lnTo>
                    <a:pt x="5391912" y="414527"/>
                  </a:lnTo>
                  <a:lnTo>
                    <a:pt x="5474208" y="370331"/>
                  </a:lnTo>
                  <a:lnTo>
                    <a:pt x="5558028" y="487679"/>
                  </a:lnTo>
                  <a:lnTo>
                    <a:pt x="5640324" y="428243"/>
                  </a:lnTo>
                  <a:lnTo>
                    <a:pt x="5724144" y="490727"/>
                  </a:lnTo>
                  <a:lnTo>
                    <a:pt x="5806440" y="246887"/>
                  </a:lnTo>
                  <a:lnTo>
                    <a:pt x="5890260" y="309371"/>
                  </a:lnTo>
                  <a:lnTo>
                    <a:pt x="5972556" y="271271"/>
                  </a:lnTo>
                  <a:lnTo>
                    <a:pt x="6054852" y="228599"/>
                  </a:lnTo>
                  <a:lnTo>
                    <a:pt x="6138672" y="50291"/>
                  </a:lnTo>
                  <a:lnTo>
                    <a:pt x="6220968" y="0"/>
                  </a:lnTo>
                  <a:lnTo>
                    <a:pt x="6304788" y="54863"/>
                  </a:lnTo>
                  <a:lnTo>
                    <a:pt x="6387084" y="102107"/>
                  </a:lnTo>
                  <a:lnTo>
                    <a:pt x="6470904" y="207263"/>
                  </a:lnTo>
                  <a:lnTo>
                    <a:pt x="6553200" y="419099"/>
                  </a:lnTo>
                  <a:lnTo>
                    <a:pt x="6635496" y="461771"/>
                  </a:lnTo>
                  <a:lnTo>
                    <a:pt x="6719316" y="408431"/>
                  </a:lnTo>
                  <a:lnTo>
                    <a:pt x="6801611" y="307847"/>
                  </a:lnTo>
                  <a:lnTo>
                    <a:pt x="6885432" y="160019"/>
                  </a:lnTo>
                </a:path>
              </a:pathLst>
            </a:custGeom>
            <a:ln w="28574">
              <a:solidFill>
                <a:srgbClr val="2B74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76607" y="1297083"/>
            <a:ext cx="547370" cy="4285615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800" spc="-10" dirty="0">
                <a:latin typeface="Calibri"/>
                <a:cs typeface="Calibri"/>
              </a:rPr>
              <a:t>2,000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800" spc="-10" dirty="0">
                <a:latin typeface="Calibri"/>
                <a:cs typeface="Calibri"/>
              </a:rPr>
              <a:t>1,900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latin typeface="Calibri"/>
                <a:cs typeface="Calibri"/>
              </a:rPr>
              <a:t>1,800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latin typeface="Calibri"/>
                <a:cs typeface="Calibri"/>
              </a:rPr>
              <a:t>1,700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latin typeface="Calibri"/>
                <a:cs typeface="Calibri"/>
              </a:rPr>
              <a:t>1,600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latin typeface="Calibri"/>
                <a:cs typeface="Calibri"/>
              </a:rPr>
              <a:t>1,500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latin typeface="Calibri"/>
                <a:cs typeface="Calibri"/>
              </a:rPr>
              <a:t>1,400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800" spc="-10" dirty="0">
                <a:latin typeface="Calibri"/>
                <a:cs typeface="Calibri"/>
              </a:rPr>
              <a:t>1,300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latin typeface="Calibri"/>
                <a:cs typeface="Calibri"/>
              </a:rPr>
              <a:t>1,200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latin typeface="Calibri"/>
                <a:cs typeface="Calibri"/>
              </a:rPr>
              <a:t>1,100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spc="-10" dirty="0">
                <a:latin typeface="Calibri"/>
                <a:cs typeface="Calibri"/>
              </a:rPr>
              <a:t>1,000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9601" y="557944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'17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04925" y="557944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00250" y="557944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'19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95574" y="557944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90899" y="557944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86223" y="557944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81547" y="557944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46726" y="495528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303385" y="4815729"/>
            <a:ext cx="5797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Permits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17514" y="495528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273910" y="4815729"/>
            <a:ext cx="4425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Starts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851142" y="495528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2B7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107717" y="4815729"/>
            <a:ext cx="9359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Completions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20623" y="1138427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463090" y="2628096"/>
            <a:ext cx="3438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Seasonally-</a:t>
            </a:r>
            <a:r>
              <a:rPr sz="1800" dirty="0">
                <a:latin typeface="Calibri"/>
                <a:cs typeface="Calibri"/>
              </a:rPr>
              <a:t>adjusted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annualized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rate, 3-</a:t>
            </a:r>
            <a:r>
              <a:rPr sz="1800" dirty="0">
                <a:latin typeface="Calibri"/>
                <a:cs typeface="Calibri"/>
              </a:rPr>
              <a:t>month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moving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average,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thousands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25" dirty="0"/>
              <a:t>10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229615" y="6682730"/>
            <a:ext cx="14344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U.S.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Census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Bureau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582137" y="640465"/>
            <a:ext cx="826198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Housing</a:t>
            </a:r>
            <a:r>
              <a:rPr sz="3000" b="0" spc="-90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Market</a:t>
            </a:r>
            <a:r>
              <a:rPr sz="3000" b="0" spc="-8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Activity</a:t>
            </a:r>
            <a:r>
              <a:rPr sz="3000" b="0" spc="-9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Expected</a:t>
            </a:r>
            <a:r>
              <a:rPr sz="3000" b="0" spc="-70" dirty="0">
                <a:latin typeface="Calibri"/>
                <a:cs typeface="Calibri"/>
              </a:rPr>
              <a:t> </a:t>
            </a:r>
            <a:r>
              <a:rPr sz="3000" b="0" spc="-140" dirty="0">
                <a:latin typeface="Calibri"/>
                <a:cs typeface="Calibri"/>
              </a:rPr>
              <a:t>To</a:t>
            </a:r>
            <a:r>
              <a:rPr sz="3000" b="0" spc="-30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Improve</a:t>
            </a:r>
            <a:r>
              <a:rPr sz="3000" b="0" spc="-7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in</a:t>
            </a:r>
            <a:r>
              <a:rPr sz="3000" b="0" spc="-60" dirty="0">
                <a:latin typeface="Calibri"/>
                <a:cs typeface="Calibri"/>
              </a:rPr>
              <a:t> </a:t>
            </a:r>
            <a:r>
              <a:rPr sz="3000" b="0" spc="-20" dirty="0">
                <a:latin typeface="Calibri"/>
                <a:cs typeface="Calibri"/>
              </a:rPr>
              <a:t>2024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6081" rIns="0" bIns="0" rtlCol="0">
            <a:spAutoFit/>
          </a:bodyPr>
          <a:lstStyle/>
          <a:p>
            <a:pPr marL="977265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Yield</a:t>
            </a:r>
            <a:r>
              <a:rPr sz="3000" b="0" spc="-10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Curve</a:t>
            </a:r>
            <a:r>
              <a:rPr sz="3000" b="0" spc="-10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Inverted</a:t>
            </a:r>
            <a:r>
              <a:rPr sz="3000" b="0" spc="-12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for</a:t>
            </a:r>
            <a:r>
              <a:rPr sz="3000" b="0" spc="-10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Almost</a:t>
            </a:r>
            <a:r>
              <a:rPr sz="3000" b="0" spc="-105" dirty="0">
                <a:latin typeface="Calibri"/>
                <a:cs typeface="Calibri"/>
              </a:rPr>
              <a:t> </a:t>
            </a:r>
            <a:r>
              <a:rPr sz="3000" b="0" spc="-20" dirty="0">
                <a:latin typeface="Calibri"/>
                <a:cs typeface="Calibri"/>
              </a:rPr>
              <a:t>Two</a:t>
            </a:r>
            <a:r>
              <a:rPr sz="3000" b="0" spc="-110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Years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53858" y="1583245"/>
            <a:ext cx="7282815" cy="4374515"/>
            <a:chOff x="1153858" y="1583245"/>
            <a:chExt cx="7282815" cy="4374515"/>
          </a:xfrm>
        </p:grpSpPr>
        <p:sp>
          <p:nvSpPr>
            <p:cNvPr id="4" name="object 4"/>
            <p:cNvSpPr/>
            <p:nvPr/>
          </p:nvSpPr>
          <p:spPr>
            <a:xfrm>
              <a:off x="1161288" y="1588008"/>
              <a:ext cx="7268209" cy="4360545"/>
            </a:xfrm>
            <a:custGeom>
              <a:avLst/>
              <a:gdLst/>
              <a:ahLst/>
              <a:cxnLst/>
              <a:rect l="l" t="t" r="r" b="b"/>
              <a:pathLst>
                <a:path w="7268209" h="4360545">
                  <a:moveTo>
                    <a:pt x="0" y="4360164"/>
                  </a:moveTo>
                  <a:lnTo>
                    <a:pt x="7267956" y="4360164"/>
                  </a:lnTo>
                </a:path>
                <a:path w="7268209" h="4360545">
                  <a:moveTo>
                    <a:pt x="0" y="3816096"/>
                  </a:moveTo>
                  <a:lnTo>
                    <a:pt x="7267956" y="3816096"/>
                  </a:lnTo>
                </a:path>
                <a:path w="7268209" h="4360545">
                  <a:moveTo>
                    <a:pt x="0" y="3270504"/>
                  </a:moveTo>
                  <a:lnTo>
                    <a:pt x="7267956" y="3270504"/>
                  </a:lnTo>
                </a:path>
                <a:path w="7268209" h="4360545">
                  <a:moveTo>
                    <a:pt x="0" y="2180844"/>
                  </a:moveTo>
                  <a:lnTo>
                    <a:pt x="7267956" y="2180844"/>
                  </a:lnTo>
                </a:path>
                <a:path w="7268209" h="4360545">
                  <a:moveTo>
                    <a:pt x="0" y="1635252"/>
                  </a:moveTo>
                  <a:lnTo>
                    <a:pt x="7267956" y="1635252"/>
                  </a:lnTo>
                </a:path>
                <a:path w="7268209" h="4360545">
                  <a:moveTo>
                    <a:pt x="0" y="1089660"/>
                  </a:moveTo>
                  <a:lnTo>
                    <a:pt x="7267956" y="1089660"/>
                  </a:lnTo>
                </a:path>
                <a:path w="7268209" h="4360545">
                  <a:moveTo>
                    <a:pt x="0" y="545591"/>
                  </a:moveTo>
                  <a:lnTo>
                    <a:pt x="7267956" y="545591"/>
                  </a:lnTo>
                </a:path>
                <a:path w="7268209" h="4360545">
                  <a:moveTo>
                    <a:pt x="0" y="0"/>
                  </a:moveTo>
                  <a:lnTo>
                    <a:pt x="726795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61288" y="1588008"/>
              <a:ext cx="7268209" cy="4360545"/>
            </a:xfrm>
            <a:custGeom>
              <a:avLst/>
              <a:gdLst/>
              <a:ahLst/>
              <a:cxnLst/>
              <a:rect l="l" t="t" r="r" b="b"/>
              <a:pathLst>
                <a:path w="7268209" h="4360545">
                  <a:moveTo>
                    <a:pt x="0" y="0"/>
                  </a:moveTo>
                  <a:lnTo>
                    <a:pt x="7267956" y="0"/>
                  </a:lnTo>
                  <a:lnTo>
                    <a:pt x="7267956" y="4360164"/>
                  </a:lnTo>
                  <a:lnTo>
                    <a:pt x="0" y="436016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90472" y="1588007"/>
              <a:ext cx="975360" cy="4369435"/>
            </a:xfrm>
            <a:custGeom>
              <a:avLst/>
              <a:gdLst/>
              <a:ahLst/>
              <a:cxnLst/>
              <a:rect l="l" t="t" r="r" b="b"/>
              <a:pathLst>
                <a:path w="975360" h="4369435">
                  <a:moveTo>
                    <a:pt x="152400" y="0"/>
                  </a:moveTo>
                  <a:lnTo>
                    <a:pt x="152400" y="0"/>
                  </a:lnTo>
                  <a:lnTo>
                    <a:pt x="0" y="0"/>
                  </a:lnTo>
                  <a:lnTo>
                    <a:pt x="0" y="4360164"/>
                  </a:lnTo>
                  <a:lnTo>
                    <a:pt x="152400" y="4360164"/>
                  </a:lnTo>
                  <a:lnTo>
                    <a:pt x="152400" y="0"/>
                  </a:lnTo>
                  <a:close/>
                </a:path>
                <a:path w="975360" h="4369435">
                  <a:moveTo>
                    <a:pt x="975360" y="4360202"/>
                  </a:moveTo>
                  <a:lnTo>
                    <a:pt x="975360" y="4360202"/>
                  </a:lnTo>
                  <a:lnTo>
                    <a:pt x="152400" y="4360202"/>
                  </a:lnTo>
                  <a:lnTo>
                    <a:pt x="152400" y="4369308"/>
                  </a:lnTo>
                  <a:lnTo>
                    <a:pt x="975360" y="4369308"/>
                  </a:lnTo>
                  <a:lnTo>
                    <a:pt x="975360" y="4360202"/>
                  </a:lnTo>
                  <a:close/>
                </a:path>
              </a:pathLst>
            </a:custGeom>
            <a:solidFill>
              <a:srgbClr val="D9D9D9">
                <a:alpha val="560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52116" y="1588007"/>
              <a:ext cx="975360" cy="4369435"/>
            </a:xfrm>
            <a:custGeom>
              <a:avLst/>
              <a:gdLst/>
              <a:ahLst/>
              <a:cxnLst/>
              <a:rect l="l" t="t" r="r" b="b"/>
              <a:pathLst>
                <a:path w="975360" h="4369435">
                  <a:moveTo>
                    <a:pt x="440436" y="4360202"/>
                  </a:moveTo>
                  <a:lnTo>
                    <a:pt x="440436" y="4360202"/>
                  </a:lnTo>
                  <a:lnTo>
                    <a:pt x="0" y="4360202"/>
                  </a:lnTo>
                  <a:lnTo>
                    <a:pt x="0" y="4369308"/>
                  </a:lnTo>
                  <a:lnTo>
                    <a:pt x="440436" y="4369308"/>
                  </a:lnTo>
                  <a:lnTo>
                    <a:pt x="440436" y="4360202"/>
                  </a:lnTo>
                  <a:close/>
                </a:path>
                <a:path w="975360" h="4369435">
                  <a:moveTo>
                    <a:pt x="563880" y="0"/>
                  </a:moveTo>
                  <a:lnTo>
                    <a:pt x="563880" y="0"/>
                  </a:lnTo>
                  <a:lnTo>
                    <a:pt x="440436" y="0"/>
                  </a:lnTo>
                  <a:lnTo>
                    <a:pt x="440436" y="4360164"/>
                  </a:lnTo>
                  <a:lnTo>
                    <a:pt x="563880" y="4360164"/>
                  </a:lnTo>
                  <a:lnTo>
                    <a:pt x="563880" y="0"/>
                  </a:lnTo>
                  <a:close/>
                </a:path>
                <a:path w="975360" h="4369435">
                  <a:moveTo>
                    <a:pt x="975360" y="4360202"/>
                  </a:moveTo>
                  <a:lnTo>
                    <a:pt x="975360" y="4360202"/>
                  </a:lnTo>
                  <a:lnTo>
                    <a:pt x="563880" y="4360202"/>
                  </a:lnTo>
                  <a:lnTo>
                    <a:pt x="563880" y="4369308"/>
                  </a:lnTo>
                  <a:lnTo>
                    <a:pt x="975360" y="4369308"/>
                  </a:lnTo>
                  <a:lnTo>
                    <a:pt x="975360" y="4360202"/>
                  </a:lnTo>
                  <a:close/>
                </a:path>
              </a:pathLst>
            </a:custGeom>
            <a:solidFill>
              <a:srgbClr val="D9D9D9">
                <a:alpha val="560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13760" y="5948210"/>
              <a:ext cx="975360" cy="9525"/>
            </a:xfrm>
            <a:custGeom>
              <a:avLst/>
              <a:gdLst/>
              <a:ahLst/>
              <a:cxnLst/>
              <a:rect l="l" t="t" r="r" b="b"/>
              <a:pathLst>
                <a:path w="975360" h="9525">
                  <a:moveTo>
                    <a:pt x="975360" y="0"/>
                  </a:moveTo>
                  <a:lnTo>
                    <a:pt x="975360" y="0"/>
                  </a:lnTo>
                  <a:lnTo>
                    <a:pt x="0" y="0"/>
                  </a:lnTo>
                  <a:lnTo>
                    <a:pt x="0" y="9105"/>
                  </a:lnTo>
                  <a:lnTo>
                    <a:pt x="975360" y="9105"/>
                  </a:lnTo>
                  <a:lnTo>
                    <a:pt x="975360" y="0"/>
                  </a:lnTo>
                  <a:close/>
                </a:path>
              </a:pathLst>
            </a:custGeom>
            <a:solidFill>
              <a:srgbClr val="D9D9D9">
                <a:alpha val="560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75404" y="1588007"/>
              <a:ext cx="975360" cy="4369435"/>
            </a:xfrm>
            <a:custGeom>
              <a:avLst/>
              <a:gdLst/>
              <a:ahLst/>
              <a:cxnLst/>
              <a:rect l="l" t="t" r="r" b="b"/>
              <a:pathLst>
                <a:path w="975360" h="4369435">
                  <a:moveTo>
                    <a:pt x="275844" y="4360202"/>
                  </a:moveTo>
                  <a:lnTo>
                    <a:pt x="275844" y="4360202"/>
                  </a:lnTo>
                  <a:lnTo>
                    <a:pt x="0" y="4360202"/>
                  </a:lnTo>
                  <a:lnTo>
                    <a:pt x="0" y="4369308"/>
                  </a:lnTo>
                  <a:lnTo>
                    <a:pt x="275844" y="4369308"/>
                  </a:lnTo>
                  <a:lnTo>
                    <a:pt x="275844" y="4360202"/>
                  </a:lnTo>
                  <a:close/>
                </a:path>
                <a:path w="975360" h="4369435">
                  <a:moveTo>
                    <a:pt x="399288" y="0"/>
                  </a:moveTo>
                  <a:lnTo>
                    <a:pt x="399288" y="0"/>
                  </a:lnTo>
                  <a:lnTo>
                    <a:pt x="275844" y="0"/>
                  </a:lnTo>
                  <a:lnTo>
                    <a:pt x="275844" y="4360164"/>
                  </a:lnTo>
                  <a:lnTo>
                    <a:pt x="399288" y="4360164"/>
                  </a:lnTo>
                  <a:lnTo>
                    <a:pt x="399288" y="0"/>
                  </a:lnTo>
                  <a:close/>
                </a:path>
                <a:path w="975360" h="4369435">
                  <a:moveTo>
                    <a:pt x="975360" y="4360202"/>
                  </a:moveTo>
                  <a:lnTo>
                    <a:pt x="975360" y="4360202"/>
                  </a:lnTo>
                  <a:lnTo>
                    <a:pt x="399288" y="4360202"/>
                  </a:lnTo>
                  <a:lnTo>
                    <a:pt x="399288" y="4369308"/>
                  </a:lnTo>
                  <a:lnTo>
                    <a:pt x="975360" y="4369308"/>
                  </a:lnTo>
                  <a:lnTo>
                    <a:pt x="975360" y="4360202"/>
                  </a:lnTo>
                  <a:close/>
                </a:path>
              </a:pathLst>
            </a:custGeom>
            <a:solidFill>
              <a:srgbClr val="D9D9D9">
                <a:alpha val="560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37048" y="1588007"/>
              <a:ext cx="977265" cy="4369435"/>
            </a:xfrm>
            <a:custGeom>
              <a:avLst/>
              <a:gdLst/>
              <a:ahLst/>
              <a:cxnLst/>
              <a:rect l="l" t="t" r="r" b="b"/>
              <a:pathLst>
                <a:path w="977264" h="4369435">
                  <a:moveTo>
                    <a:pt x="426720" y="4360202"/>
                  </a:moveTo>
                  <a:lnTo>
                    <a:pt x="426720" y="4360202"/>
                  </a:lnTo>
                  <a:lnTo>
                    <a:pt x="0" y="4360202"/>
                  </a:lnTo>
                  <a:lnTo>
                    <a:pt x="0" y="4369308"/>
                  </a:lnTo>
                  <a:lnTo>
                    <a:pt x="426720" y="4369308"/>
                  </a:lnTo>
                  <a:lnTo>
                    <a:pt x="426720" y="4360202"/>
                  </a:lnTo>
                  <a:close/>
                </a:path>
                <a:path w="977264" h="4369435">
                  <a:moveTo>
                    <a:pt x="687324" y="0"/>
                  </a:moveTo>
                  <a:lnTo>
                    <a:pt x="687324" y="0"/>
                  </a:lnTo>
                  <a:lnTo>
                    <a:pt x="426720" y="0"/>
                  </a:lnTo>
                  <a:lnTo>
                    <a:pt x="426720" y="4360164"/>
                  </a:lnTo>
                  <a:lnTo>
                    <a:pt x="687324" y="4360164"/>
                  </a:lnTo>
                  <a:lnTo>
                    <a:pt x="687324" y="0"/>
                  </a:lnTo>
                  <a:close/>
                </a:path>
                <a:path w="977264" h="4369435">
                  <a:moveTo>
                    <a:pt x="976884" y="4360202"/>
                  </a:moveTo>
                  <a:lnTo>
                    <a:pt x="976884" y="4360202"/>
                  </a:lnTo>
                  <a:lnTo>
                    <a:pt x="687324" y="4360202"/>
                  </a:lnTo>
                  <a:lnTo>
                    <a:pt x="687324" y="4369308"/>
                  </a:lnTo>
                  <a:lnTo>
                    <a:pt x="976884" y="4369308"/>
                  </a:lnTo>
                  <a:lnTo>
                    <a:pt x="976884" y="4360202"/>
                  </a:lnTo>
                  <a:close/>
                </a:path>
              </a:pathLst>
            </a:custGeom>
            <a:solidFill>
              <a:srgbClr val="D9D9D9">
                <a:alpha val="560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00216" y="5948210"/>
              <a:ext cx="975360" cy="9525"/>
            </a:xfrm>
            <a:custGeom>
              <a:avLst/>
              <a:gdLst/>
              <a:ahLst/>
              <a:cxnLst/>
              <a:rect l="l" t="t" r="r" b="b"/>
              <a:pathLst>
                <a:path w="975359" h="9525">
                  <a:moveTo>
                    <a:pt x="975360" y="0"/>
                  </a:moveTo>
                  <a:lnTo>
                    <a:pt x="975360" y="0"/>
                  </a:lnTo>
                  <a:lnTo>
                    <a:pt x="0" y="0"/>
                  </a:lnTo>
                  <a:lnTo>
                    <a:pt x="0" y="9105"/>
                  </a:lnTo>
                  <a:lnTo>
                    <a:pt x="975360" y="9105"/>
                  </a:lnTo>
                  <a:lnTo>
                    <a:pt x="975360" y="0"/>
                  </a:lnTo>
                  <a:close/>
                </a:path>
              </a:pathLst>
            </a:custGeom>
            <a:solidFill>
              <a:srgbClr val="D9D9D9">
                <a:alpha val="560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261860" y="1588007"/>
              <a:ext cx="975360" cy="4369435"/>
            </a:xfrm>
            <a:custGeom>
              <a:avLst/>
              <a:gdLst/>
              <a:ahLst/>
              <a:cxnLst/>
              <a:rect l="l" t="t" r="r" b="b"/>
              <a:pathLst>
                <a:path w="975359" h="4369435">
                  <a:moveTo>
                    <a:pt x="507492" y="4360202"/>
                  </a:moveTo>
                  <a:lnTo>
                    <a:pt x="507492" y="4360202"/>
                  </a:lnTo>
                  <a:lnTo>
                    <a:pt x="0" y="4360202"/>
                  </a:lnTo>
                  <a:lnTo>
                    <a:pt x="0" y="4369308"/>
                  </a:lnTo>
                  <a:lnTo>
                    <a:pt x="507492" y="4369308"/>
                  </a:lnTo>
                  <a:lnTo>
                    <a:pt x="507492" y="4360202"/>
                  </a:lnTo>
                  <a:close/>
                </a:path>
                <a:path w="975359" h="4369435">
                  <a:moveTo>
                    <a:pt x="548640" y="0"/>
                  </a:moveTo>
                  <a:lnTo>
                    <a:pt x="534924" y="0"/>
                  </a:lnTo>
                  <a:lnTo>
                    <a:pt x="521208" y="0"/>
                  </a:lnTo>
                  <a:lnTo>
                    <a:pt x="507492" y="0"/>
                  </a:lnTo>
                  <a:lnTo>
                    <a:pt x="507492" y="4360164"/>
                  </a:lnTo>
                  <a:lnTo>
                    <a:pt x="521208" y="4360164"/>
                  </a:lnTo>
                  <a:lnTo>
                    <a:pt x="534924" y="4360164"/>
                  </a:lnTo>
                  <a:lnTo>
                    <a:pt x="548640" y="4360164"/>
                  </a:lnTo>
                  <a:lnTo>
                    <a:pt x="548640" y="0"/>
                  </a:lnTo>
                  <a:close/>
                </a:path>
                <a:path w="975359" h="4369435">
                  <a:moveTo>
                    <a:pt x="975360" y="4360202"/>
                  </a:moveTo>
                  <a:lnTo>
                    <a:pt x="975360" y="4360202"/>
                  </a:lnTo>
                  <a:lnTo>
                    <a:pt x="548640" y="4360202"/>
                  </a:lnTo>
                  <a:lnTo>
                    <a:pt x="548640" y="4369308"/>
                  </a:lnTo>
                  <a:lnTo>
                    <a:pt x="975360" y="4369308"/>
                  </a:lnTo>
                  <a:lnTo>
                    <a:pt x="975360" y="4360202"/>
                  </a:lnTo>
                  <a:close/>
                </a:path>
              </a:pathLst>
            </a:custGeom>
            <a:solidFill>
              <a:srgbClr val="D9D9D9">
                <a:alpha val="560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223504" y="5948210"/>
              <a:ext cx="205740" cy="9525"/>
            </a:xfrm>
            <a:custGeom>
              <a:avLst/>
              <a:gdLst/>
              <a:ahLst/>
              <a:cxnLst/>
              <a:rect l="l" t="t" r="r" b="b"/>
              <a:pathLst>
                <a:path w="205740" h="9525">
                  <a:moveTo>
                    <a:pt x="205740" y="0"/>
                  </a:moveTo>
                  <a:lnTo>
                    <a:pt x="205740" y="0"/>
                  </a:lnTo>
                  <a:lnTo>
                    <a:pt x="0" y="0"/>
                  </a:lnTo>
                  <a:lnTo>
                    <a:pt x="0" y="9105"/>
                  </a:lnTo>
                  <a:lnTo>
                    <a:pt x="205740" y="9105"/>
                  </a:lnTo>
                  <a:lnTo>
                    <a:pt x="205740" y="0"/>
                  </a:lnTo>
                  <a:close/>
                </a:path>
              </a:pathLst>
            </a:custGeom>
            <a:solidFill>
              <a:srgbClr val="D9D9D9">
                <a:alpha val="560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61288" y="4312919"/>
              <a:ext cx="7268209" cy="73660"/>
            </a:xfrm>
            <a:custGeom>
              <a:avLst/>
              <a:gdLst/>
              <a:ahLst/>
              <a:cxnLst/>
              <a:rect l="l" t="t" r="r" b="b"/>
              <a:pathLst>
                <a:path w="7268209" h="73660">
                  <a:moveTo>
                    <a:pt x="0" y="0"/>
                  </a:moveTo>
                  <a:lnTo>
                    <a:pt x="7267956" y="0"/>
                  </a:lnTo>
                </a:path>
                <a:path w="7268209" h="73660">
                  <a:moveTo>
                    <a:pt x="0" y="0"/>
                  </a:moveTo>
                  <a:lnTo>
                    <a:pt x="0" y="73151"/>
                  </a:lnTo>
                </a:path>
                <a:path w="7268209" h="73660">
                  <a:moveTo>
                    <a:pt x="824484" y="0"/>
                  </a:moveTo>
                  <a:lnTo>
                    <a:pt x="824484" y="73151"/>
                  </a:lnTo>
                </a:path>
                <a:path w="7268209" h="73660">
                  <a:moveTo>
                    <a:pt x="1648968" y="0"/>
                  </a:moveTo>
                  <a:lnTo>
                    <a:pt x="1648968" y="73151"/>
                  </a:lnTo>
                </a:path>
                <a:path w="7268209" h="73660">
                  <a:moveTo>
                    <a:pt x="2473452" y="0"/>
                  </a:moveTo>
                  <a:lnTo>
                    <a:pt x="2473452" y="73151"/>
                  </a:lnTo>
                </a:path>
                <a:path w="7268209" h="73660">
                  <a:moveTo>
                    <a:pt x="3297936" y="0"/>
                  </a:moveTo>
                  <a:lnTo>
                    <a:pt x="3297936" y="73151"/>
                  </a:lnTo>
                </a:path>
                <a:path w="7268209" h="73660">
                  <a:moveTo>
                    <a:pt x="4120896" y="0"/>
                  </a:moveTo>
                  <a:lnTo>
                    <a:pt x="4120896" y="73151"/>
                  </a:lnTo>
                </a:path>
                <a:path w="7268209" h="73660">
                  <a:moveTo>
                    <a:pt x="4945380" y="0"/>
                  </a:moveTo>
                  <a:lnTo>
                    <a:pt x="4945380" y="73151"/>
                  </a:lnTo>
                </a:path>
                <a:path w="7268209" h="73660">
                  <a:moveTo>
                    <a:pt x="5769864" y="0"/>
                  </a:moveTo>
                  <a:lnTo>
                    <a:pt x="5769864" y="73151"/>
                  </a:lnTo>
                </a:path>
                <a:path w="7268209" h="73660">
                  <a:moveTo>
                    <a:pt x="6594348" y="0"/>
                  </a:moveTo>
                  <a:lnTo>
                    <a:pt x="6594348" y="73151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68146" y="2768346"/>
              <a:ext cx="7254240" cy="2710180"/>
            </a:xfrm>
            <a:custGeom>
              <a:avLst/>
              <a:gdLst/>
              <a:ahLst/>
              <a:cxnLst/>
              <a:rect l="l" t="t" r="r" b="b"/>
              <a:pathLst>
                <a:path w="7254240" h="2710179">
                  <a:moveTo>
                    <a:pt x="0" y="1924811"/>
                  </a:moveTo>
                  <a:lnTo>
                    <a:pt x="13716" y="2092451"/>
                  </a:lnTo>
                  <a:lnTo>
                    <a:pt x="27432" y="2709671"/>
                  </a:lnTo>
                  <a:lnTo>
                    <a:pt x="41148" y="2106167"/>
                  </a:lnTo>
                  <a:lnTo>
                    <a:pt x="54864" y="1146047"/>
                  </a:lnTo>
                  <a:lnTo>
                    <a:pt x="68580" y="972311"/>
                  </a:lnTo>
                  <a:lnTo>
                    <a:pt x="82296" y="880871"/>
                  </a:lnTo>
                  <a:lnTo>
                    <a:pt x="96012" y="1231391"/>
                  </a:lnTo>
                  <a:lnTo>
                    <a:pt x="109728" y="1580387"/>
                  </a:lnTo>
                  <a:lnTo>
                    <a:pt x="123444" y="1728215"/>
                  </a:lnTo>
                  <a:lnTo>
                    <a:pt x="137160" y="1996439"/>
                  </a:lnTo>
                  <a:lnTo>
                    <a:pt x="150876" y="2217419"/>
                  </a:lnTo>
                  <a:lnTo>
                    <a:pt x="164592" y="1923287"/>
                  </a:lnTo>
                  <a:lnTo>
                    <a:pt x="178308" y="1940051"/>
                  </a:lnTo>
                  <a:lnTo>
                    <a:pt x="192024" y="1792223"/>
                  </a:lnTo>
                  <a:lnTo>
                    <a:pt x="205740" y="1802891"/>
                  </a:lnTo>
                  <a:lnTo>
                    <a:pt x="219456" y="2284475"/>
                  </a:lnTo>
                  <a:lnTo>
                    <a:pt x="233172" y="2107691"/>
                  </a:lnTo>
                  <a:lnTo>
                    <a:pt x="246888" y="2130551"/>
                  </a:lnTo>
                  <a:lnTo>
                    <a:pt x="260604" y="2279904"/>
                  </a:lnTo>
                  <a:lnTo>
                    <a:pt x="274320" y="2162555"/>
                  </a:lnTo>
                  <a:lnTo>
                    <a:pt x="288036" y="1760219"/>
                  </a:lnTo>
                  <a:lnTo>
                    <a:pt x="301752" y="1266443"/>
                  </a:lnTo>
                  <a:lnTo>
                    <a:pt x="315468" y="1309115"/>
                  </a:lnTo>
                  <a:lnTo>
                    <a:pt x="329184" y="1531619"/>
                  </a:lnTo>
                  <a:lnTo>
                    <a:pt x="342900" y="1761743"/>
                  </a:lnTo>
                  <a:lnTo>
                    <a:pt x="356616" y="1726691"/>
                  </a:lnTo>
                  <a:lnTo>
                    <a:pt x="370332" y="1725167"/>
                  </a:lnTo>
                  <a:lnTo>
                    <a:pt x="384048" y="1629155"/>
                  </a:lnTo>
                  <a:lnTo>
                    <a:pt x="397764" y="1635251"/>
                  </a:lnTo>
                  <a:lnTo>
                    <a:pt x="413004" y="1464563"/>
                  </a:lnTo>
                  <a:lnTo>
                    <a:pt x="426720" y="1146047"/>
                  </a:lnTo>
                  <a:lnTo>
                    <a:pt x="440436" y="1242059"/>
                  </a:lnTo>
                  <a:lnTo>
                    <a:pt x="454152" y="1153667"/>
                  </a:lnTo>
                  <a:lnTo>
                    <a:pt x="467868" y="1133855"/>
                  </a:lnTo>
                  <a:lnTo>
                    <a:pt x="481584" y="1066799"/>
                  </a:lnTo>
                  <a:lnTo>
                    <a:pt x="495300" y="929639"/>
                  </a:lnTo>
                  <a:lnTo>
                    <a:pt x="509016" y="952499"/>
                  </a:lnTo>
                  <a:lnTo>
                    <a:pt x="522731" y="1082039"/>
                  </a:lnTo>
                  <a:lnTo>
                    <a:pt x="536448" y="1091183"/>
                  </a:lnTo>
                  <a:lnTo>
                    <a:pt x="550164" y="1059179"/>
                  </a:lnTo>
                  <a:lnTo>
                    <a:pt x="563880" y="1181099"/>
                  </a:lnTo>
                  <a:lnTo>
                    <a:pt x="577596" y="1167383"/>
                  </a:lnTo>
                  <a:lnTo>
                    <a:pt x="591312" y="1121663"/>
                  </a:lnTo>
                  <a:lnTo>
                    <a:pt x="605028" y="1074419"/>
                  </a:lnTo>
                  <a:lnTo>
                    <a:pt x="618744" y="1016507"/>
                  </a:lnTo>
                  <a:lnTo>
                    <a:pt x="632460" y="986027"/>
                  </a:lnTo>
                  <a:lnTo>
                    <a:pt x="646176" y="1004315"/>
                  </a:lnTo>
                  <a:lnTo>
                    <a:pt x="659892" y="982979"/>
                  </a:lnTo>
                  <a:lnTo>
                    <a:pt x="673608" y="969263"/>
                  </a:lnTo>
                  <a:lnTo>
                    <a:pt x="687324" y="998219"/>
                  </a:lnTo>
                  <a:lnTo>
                    <a:pt x="701040" y="1028699"/>
                  </a:lnTo>
                  <a:lnTo>
                    <a:pt x="714756" y="1033271"/>
                  </a:lnTo>
                  <a:lnTo>
                    <a:pt x="728472" y="1187195"/>
                  </a:lnTo>
                  <a:lnTo>
                    <a:pt x="742188" y="1280159"/>
                  </a:lnTo>
                  <a:lnTo>
                    <a:pt x="755904" y="1391411"/>
                  </a:lnTo>
                  <a:lnTo>
                    <a:pt x="769620" y="1371599"/>
                  </a:lnTo>
                  <a:lnTo>
                    <a:pt x="783336" y="1239011"/>
                  </a:lnTo>
                  <a:lnTo>
                    <a:pt x="797052" y="1042415"/>
                  </a:lnTo>
                  <a:lnTo>
                    <a:pt x="810768" y="826007"/>
                  </a:lnTo>
                  <a:lnTo>
                    <a:pt x="824484" y="752855"/>
                  </a:lnTo>
                  <a:lnTo>
                    <a:pt x="838200" y="812291"/>
                  </a:lnTo>
                  <a:lnTo>
                    <a:pt x="851916" y="922019"/>
                  </a:lnTo>
                  <a:lnTo>
                    <a:pt x="865632" y="812291"/>
                  </a:lnTo>
                  <a:lnTo>
                    <a:pt x="879347" y="752855"/>
                  </a:lnTo>
                  <a:lnTo>
                    <a:pt x="893063" y="745235"/>
                  </a:lnTo>
                  <a:lnTo>
                    <a:pt x="906780" y="708659"/>
                  </a:lnTo>
                  <a:lnTo>
                    <a:pt x="920496" y="787907"/>
                  </a:lnTo>
                  <a:lnTo>
                    <a:pt x="934212" y="787907"/>
                  </a:lnTo>
                  <a:lnTo>
                    <a:pt x="947928" y="797051"/>
                  </a:lnTo>
                  <a:lnTo>
                    <a:pt x="961644" y="891539"/>
                  </a:lnTo>
                  <a:lnTo>
                    <a:pt x="975360" y="938783"/>
                  </a:lnTo>
                  <a:lnTo>
                    <a:pt x="989076" y="972311"/>
                  </a:lnTo>
                  <a:lnTo>
                    <a:pt x="1002791" y="1142999"/>
                  </a:lnTo>
                  <a:lnTo>
                    <a:pt x="1016508" y="1237487"/>
                  </a:lnTo>
                  <a:lnTo>
                    <a:pt x="1030224" y="1216151"/>
                  </a:lnTo>
                  <a:lnTo>
                    <a:pt x="1043940" y="1194815"/>
                  </a:lnTo>
                  <a:lnTo>
                    <a:pt x="1057656" y="1210055"/>
                  </a:lnTo>
                  <a:lnTo>
                    <a:pt x="1071372" y="1197863"/>
                  </a:lnTo>
                  <a:lnTo>
                    <a:pt x="1085088" y="1088135"/>
                  </a:lnTo>
                  <a:lnTo>
                    <a:pt x="1098804" y="944879"/>
                  </a:lnTo>
                  <a:lnTo>
                    <a:pt x="1112520" y="920495"/>
                  </a:lnTo>
                  <a:lnTo>
                    <a:pt x="1126236" y="1014983"/>
                  </a:lnTo>
                  <a:lnTo>
                    <a:pt x="1139952" y="1086611"/>
                  </a:lnTo>
                  <a:lnTo>
                    <a:pt x="1153668" y="1077467"/>
                  </a:lnTo>
                  <a:lnTo>
                    <a:pt x="1167384" y="1080515"/>
                  </a:lnTo>
                  <a:lnTo>
                    <a:pt x="1181100" y="1095755"/>
                  </a:lnTo>
                  <a:lnTo>
                    <a:pt x="1194816" y="1001267"/>
                  </a:lnTo>
                  <a:lnTo>
                    <a:pt x="1208532" y="1080515"/>
                  </a:lnTo>
                  <a:lnTo>
                    <a:pt x="1222248" y="1092707"/>
                  </a:lnTo>
                  <a:lnTo>
                    <a:pt x="1235964" y="998219"/>
                  </a:lnTo>
                  <a:lnTo>
                    <a:pt x="1249680" y="995171"/>
                  </a:lnTo>
                  <a:lnTo>
                    <a:pt x="1263396" y="957071"/>
                  </a:lnTo>
                  <a:lnTo>
                    <a:pt x="1277112" y="932687"/>
                  </a:lnTo>
                  <a:lnTo>
                    <a:pt x="1290828" y="908303"/>
                  </a:lnTo>
                  <a:lnTo>
                    <a:pt x="1304544" y="929639"/>
                  </a:lnTo>
                  <a:lnTo>
                    <a:pt x="1318260" y="979931"/>
                  </a:lnTo>
                  <a:lnTo>
                    <a:pt x="1331976" y="982979"/>
                  </a:lnTo>
                  <a:lnTo>
                    <a:pt x="1345692" y="943355"/>
                  </a:lnTo>
                  <a:lnTo>
                    <a:pt x="1360932" y="929639"/>
                  </a:lnTo>
                  <a:lnTo>
                    <a:pt x="1374648" y="949451"/>
                  </a:lnTo>
                  <a:lnTo>
                    <a:pt x="1388364" y="1057655"/>
                  </a:lnTo>
                  <a:lnTo>
                    <a:pt x="1402080" y="1121663"/>
                  </a:lnTo>
                  <a:lnTo>
                    <a:pt x="1415796" y="1200911"/>
                  </a:lnTo>
                  <a:lnTo>
                    <a:pt x="1429512" y="1264919"/>
                  </a:lnTo>
                  <a:lnTo>
                    <a:pt x="1443228" y="1304543"/>
                  </a:lnTo>
                  <a:lnTo>
                    <a:pt x="1456944" y="1383791"/>
                  </a:lnTo>
                  <a:lnTo>
                    <a:pt x="1470660" y="1536191"/>
                  </a:lnTo>
                  <a:lnTo>
                    <a:pt x="1484376" y="1591055"/>
                  </a:lnTo>
                  <a:lnTo>
                    <a:pt x="1498092" y="1655063"/>
                  </a:lnTo>
                  <a:lnTo>
                    <a:pt x="1511808" y="1720595"/>
                  </a:lnTo>
                  <a:lnTo>
                    <a:pt x="1525524" y="1696211"/>
                  </a:lnTo>
                  <a:lnTo>
                    <a:pt x="1539240" y="1632203"/>
                  </a:lnTo>
                  <a:lnTo>
                    <a:pt x="1552956" y="1615439"/>
                  </a:lnTo>
                  <a:lnTo>
                    <a:pt x="1566672" y="1437131"/>
                  </a:lnTo>
                  <a:lnTo>
                    <a:pt x="1580388" y="1562099"/>
                  </a:lnTo>
                  <a:lnTo>
                    <a:pt x="1594104" y="1595627"/>
                  </a:lnTo>
                  <a:lnTo>
                    <a:pt x="1607820" y="1530095"/>
                  </a:lnTo>
                  <a:lnTo>
                    <a:pt x="1621536" y="1502663"/>
                  </a:lnTo>
                  <a:lnTo>
                    <a:pt x="1635252" y="1513331"/>
                  </a:lnTo>
                  <a:lnTo>
                    <a:pt x="1648968" y="1478279"/>
                  </a:lnTo>
                  <a:lnTo>
                    <a:pt x="1662683" y="1488947"/>
                  </a:lnTo>
                  <a:lnTo>
                    <a:pt x="1676400" y="1565147"/>
                  </a:lnTo>
                  <a:lnTo>
                    <a:pt x="1690116" y="1511807"/>
                  </a:lnTo>
                  <a:lnTo>
                    <a:pt x="1703832" y="1481327"/>
                  </a:lnTo>
                  <a:lnTo>
                    <a:pt x="1717548" y="1475231"/>
                  </a:lnTo>
                  <a:lnTo>
                    <a:pt x="1731264" y="1373123"/>
                  </a:lnTo>
                  <a:lnTo>
                    <a:pt x="1744980" y="1168907"/>
                  </a:lnTo>
                  <a:lnTo>
                    <a:pt x="1758695" y="1101851"/>
                  </a:lnTo>
                  <a:lnTo>
                    <a:pt x="1772412" y="1086611"/>
                  </a:lnTo>
                  <a:lnTo>
                    <a:pt x="1786127" y="1112519"/>
                  </a:lnTo>
                  <a:lnTo>
                    <a:pt x="1799844" y="1130807"/>
                  </a:lnTo>
                  <a:lnTo>
                    <a:pt x="1813560" y="1018031"/>
                  </a:lnTo>
                  <a:lnTo>
                    <a:pt x="1827276" y="1007363"/>
                  </a:lnTo>
                  <a:lnTo>
                    <a:pt x="1840992" y="996695"/>
                  </a:lnTo>
                  <a:lnTo>
                    <a:pt x="1854708" y="950975"/>
                  </a:lnTo>
                  <a:lnTo>
                    <a:pt x="1868424" y="845819"/>
                  </a:lnTo>
                  <a:lnTo>
                    <a:pt x="1882139" y="821435"/>
                  </a:lnTo>
                  <a:lnTo>
                    <a:pt x="1895856" y="806195"/>
                  </a:lnTo>
                  <a:lnTo>
                    <a:pt x="1909572" y="745235"/>
                  </a:lnTo>
                  <a:lnTo>
                    <a:pt x="1923288" y="745235"/>
                  </a:lnTo>
                  <a:lnTo>
                    <a:pt x="1937004" y="664463"/>
                  </a:lnTo>
                  <a:lnTo>
                    <a:pt x="1950720" y="531875"/>
                  </a:lnTo>
                  <a:lnTo>
                    <a:pt x="1964436" y="420623"/>
                  </a:lnTo>
                  <a:lnTo>
                    <a:pt x="1978152" y="414527"/>
                  </a:lnTo>
                  <a:lnTo>
                    <a:pt x="1991868" y="387095"/>
                  </a:lnTo>
                  <a:lnTo>
                    <a:pt x="2005583" y="533399"/>
                  </a:lnTo>
                  <a:lnTo>
                    <a:pt x="2019300" y="380999"/>
                  </a:lnTo>
                  <a:lnTo>
                    <a:pt x="2033016" y="364235"/>
                  </a:lnTo>
                  <a:lnTo>
                    <a:pt x="2046732" y="338327"/>
                  </a:lnTo>
                  <a:lnTo>
                    <a:pt x="2060448" y="188975"/>
                  </a:lnTo>
                  <a:lnTo>
                    <a:pt x="2074164" y="240791"/>
                  </a:lnTo>
                  <a:lnTo>
                    <a:pt x="2087880" y="170687"/>
                  </a:lnTo>
                  <a:lnTo>
                    <a:pt x="2101596" y="179831"/>
                  </a:lnTo>
                  <a:lnTo>
                    <a:pt x="2115312" y="295655"/>
                  </a:lnTo>
                  <a:lnTo>
                    <a:pt x="2129028" y="402335"/>
                  </a:lnTo>
                  <a:lnTo>
                    <a:pt x="2142744" y="341375"/>
                  </a:lnTo>
                  <a:lnTo>
                    <a:pt x="2156460" y="367283"/>
                  </a:lnTo>
                  <a:lnTo>
                    <a:pt x="2170176" y="440435"/>
                  </a:lnTo>
                  <a:lnTo>
                    <a:pt x="2183892" y="382523"/>
                  </a:lnTo>
                  <a:lnTo>
                    <a:pt x="2197608" y="423671"/>
                  </a:lnTo>
                  <a:lnTo>
                    <a:pt x="2211324" y="563879"/>
                  </a:lnTo>
                  <a:lnTo>
                    <a:pt x="2225040" y="600455"/>
                  </a:lnTo>
                  <a:lnTo>
                    <a:pt x="2238756" y="630935"/>
                  </a:lnTo>
                  <a:lnTo>
                    <a:pt x="2252472" y="720851"/>
                  </a:lnTo>
                  <a:lnTo>
                    <a:pt x="2266188" y="749807"/>
                  </a:lnTo>
                  <a:lnTo>
                    <a:pt x="2279904" y="690371"/>
                  </a:lnTo>
                  <a:lnTo>
                    <a:pt x="2293620" y="693419"/>
                  </a:lnTo>
                  <a:lnTo>
                    <a:pt x="2308860" y="667511"/>
                  </a:lnTo>
                  <a:lnTo>
                    <a:pt x="2322576" y="728471"/>
                  </a:lnTo>
                  <a:lnTo>
                    <a:pt x="2336292" y="734567"/>
                  </a:lnTo>
                  <a:lnTo>
                    <a:pt x="2350008" y="769619"/>
                  </a:lnTo>
                  <a:lnTo>
                    <a:pt x="2363724" y="882395"/>
                  </a:lnTo>
                  <a:lnTo>
                    <a:pt x="2377440" y="906779"/>
                  </a:lnTo>
                  <a:lnTo>
                    <a:pt x="2391156" y="908303"/>
                  </a:lnTo>
                  <a:lnTo>
                    <a:pt x="2404872" y="967739"/>
                  </a:lnTo>
                  <a:lnTo>
                    <a:pt x="2418588" y="964691"/>
                  </a:lnTo>
                  <a:lnTo>
                    <a:pt x="2432304" y="992123"/>
                  </a:lnTo>
                  <a:lnTo>
                    <a:pt x="2446020" y="1104899"/>
                  </a:lnTo>
                  <a:lnTo>
                    <a:pt x="2459736" y="1423415"/>
                  </a:lnTo>
                  <a:lnTo>
                    <a:pt x="2473452" y="1395983"/>
                  </a:lnTo>
                  <a:lnTo>
                    <a:pt x="2487168" y="1350263"/>
                  </a:lnTo>
                  <a:lnTo>
                    <a:pt x="2500884" y="1310639"/>
                  </a:lnTo>
                  <a:lnTo>
                    <a:pt x="2514600" y="1275587"/>
                  </a:lnTo>
                  <a:lnTo>
                    <a:pt x="2528316" y="1293875"/>
                  </a:lnTo>
                  <a:lnTo>
                    <a:pt x="2542032" y="1298447"/>
                  </a:lnTo>
                  <a:lnTo>
                    <a:pt x="2555748" y="1274063"/>
                  </a:lnTo>
                  <a:lnTo>
                    <a:pt x="2569464" y="1267967"/>
                  </a:lnTo>
                  <a:lnTo>
                    <a:pt x="2583180" y="1331975"/>
                  </a:lnTo>
                  <a:lnTo>
                    <a:pt x="2596896" y="1356359"/>
                  </a:lnTo>
                  <a:lnTo>
                    <a:pt x="2610612" y="1298447"/>
                  </a:lnTo>
                  <a:lnTo>
                    <a:pt x="2624328" y="1333499"/>
                  </a:lnTo>
                  <a:lnTo>
                    <a:pt x="2638044" y="1251203"/>
                  </a:lnTo>
                  <a:lnTo>
                    <a:pt x="2651760" y="1120139"/>
                  </a:lnTo>
                  <a:lnTo>
                    <a:pt x="2665476" y="1214627"/>
                  </a:lnTo>
                  <a:lnTo>
                    <a:pt x="2679192" y="1243583"/>
                  </a:lnTo>
                  <a:lnTo>
                    <a:pt x="2692908" y="1194815"/>
                  </a:lnTo>
                  <a:lnTo>
                    <a:pt x="2706624" y="1210055"/>
                  </a:lnTo>
                  <a:lnTo>
                    <a:pt x="2720340" y="1220723"/>
                  </a:lnTo>
                  <a:lnTo>
                    <a:pt x="2734056" y="1214627"/>
                  </a:lnTo>
                  <a:lnTo>
                    <a:pt x="2747772" y="1219199"/>
                  </a:lnTo>
                  <a:lnTo>
                    <a:pt x="2761488" y="1207007"/>
                  </a:lnTo>
                  <a:lnTo>
                    <a:pt x="2775204" y="1271015"/>
                  </a:lnTo>
                  <a:lnTo>
                    <a:pt x="2788920" y="1261871"/>
                  </a:lnTo>
                  <a:lnTo>
                    <a:pt x="2802636" y="1234439"/>
                  </a:lnTo>
                  <a:lnTo>
                    <a:pt x="2816352" y="1260347"/>
                  </a:lnTo>
                  <a:lnTo>
                    <a:pt x="2830068" y="1287779"/>
                  </a:lnTo>
                  <a:lnTo>
                    <a:pt x="2843784" y="1306067"/>
                  </a:lnTo>
                  <a:lnTo>
                    <a:pt x="2857500" y="1309115"/>
                  </a:lnTo>
                  <a:lnTo>
                    <a:pt x="2871216" y="1327403"/>
                  </a:lnTo>
                  <a:lnTo>
                    <a:pt x="2884932" y="1365503"/>
                  </a:lnTo>
                  <a:lnTo>
                    <a:pt x="2898648" y="1348739"/>
                  </a:lnTo>
                  <a:lnTo>
                    <a:pt x="2912364" y="1367027"/>
                  </a:lnTo>
                  <a:lnTo>
                    <a:pt x="2926080" y="1405127"/>
                  </a:lnTo>
                  <a:lnTo>
                    <a:pt x="2939796" y="1456943"/>
                  </a:lnTo>
                  <a:lnTo>
                    <a:pt x="2953512" y="1493519"/>
                  </a:lnTo>
                  <a:lnTo>
                    <a:pt x="2967228" y="1443227"/>
                  </a:lnTo>
                  <a:lnTo>
                    <a:pt x="2980944" y="1459991"/>
                  </a:lnTo>
                  <a:lnTo>
                    <a:pt x="2994660" y="1498091"/>
                  </a:lnTo>
                  <a:lnTo>
                    <a:pt x="3008376" y="1505711"/>
                  </a:lnTo>
                  <a:lnTo>
                    <a:pt x="3022092" y="1513331"/>
                  </a:lnTo>
                  <a:lnTo>
                    <a:pt x="3035808" y="1557527"/>
                  </a:lnTo>
                  <a:lnTo>
                    <a:pt x="3049524" y="1543811"/>
                  </a:lnTo>
                  <a:lnTo>
                    <a:pt x="3063240" y="1505711"/>
                  </a:lnTo>
                  <a:lnTo>
                    <a:pt x="3076956" y="1469135"/>
                  </a:lnTo>
                  <a:lnTo>
                    <a:pt x="3090672" y="1306067"/>
                  </a:lnTo>
                  <a:lnTo>
                    <a:pt x="3104388" y="1388363"/>
                  </a:lnTo>
                  <a:lnTo>
                    <a:pt x="3118104" y="1469135"/>
                  </a:lnTo>
                  <a:lnTo>
                    <a:pt x="3131820" y="1487423"/>
                  </a:lnTo>
                  <a:lnTo>
                    <a:pt x="3145536" y="1478279"/>
                  </a:lnTo>
                  <a:lnTo>
                    <a:pt x="3159252" y="1447799"/>
                  </a:lnTo>
                  <a:lnTo>
                    <a:pt x="3172968" y="1432559"/>
                  </a:lnTo>
                  <a:lnTo>
                    <a:pt x="3186684" y="1389887"/>
                  </a:lnTo>
                  <a:lnTo>
                    <a:pt x="3200400" y="1391411"/>
                  </a:lnTo>
                  <a:lnTo>
                    <a:pt x="3214116" y="1415795"/>
                  </a:lnTo>
                  <a:lnTo>
                    <a:pt x="3227832" y="1403603"/>
                  </a:lnTo>
                  <a:lnTo>
                    <a:pt x="3243072" y="1406651"/>
                  </a:lnTo>
                  <a:lnTo>
                    <a:pt x="3256788" y="1409699"/>
                  </a:lnTo>
                  <a:lnTo>
                    <a:pt x="3270504" y="1450847"/>
                  </a:lnTo>
                  <a:lnTo>
                    <a:pt x="3284220" y="1452371"/>
                  </a:lnTo>
                  <a:lnTo>
                    <a:pt x="3297936" y="1424939"/>
                  </a:lnTo>
                  <a:lnTo>
                    <a:pt x="3311652" y="1594103"/>
                  </a:lnTo>
                  <a:lnTo>
                    <a:pt x="3325367" y="1693163"/>
                  </a:lnTo>
                  <a:lnTo>
                    <a:pt x="3339084" y="1770887"/>
                  </a:lnTo>
                  <a:lnTo>
                    <a:pt x="3352800" y="1746503"/>
                  </a:lnTo>
                  <a:lnTo>
                    <a:pt x="3366516" y="1754123"/>
                  </a:lnTo>
                  <a:lnTo>
                    <a:pt x="3380232" y="1700783"/>
                  </a:lnTo>
                  <a:lnTo>
                    <a:pt x="3393948" y="1764791"/>
                  </a:lnTo>
                  <a:lnTo>
                    <a:pt x="3407664" y="1699259"/>
                  </a:lnTo>
                  <a:lnTo>
                    <a:pt x="3421379" y="1639823"/>
                  </a:lnTo>
                  <a:lnTo>
                    <a:pt x="3435096" y="1630679"/>
                  </a:lnTo>
                  <a:lnTo>
                    <a:pt x="3448812" y="1606295"/>
                  </a:lnTo>
                  <a:lnTo>
                    <a:pt x="3462528" y="1325879"/>
                  </a:lnTo>
                  <a:lnTo>
                    <a:pt x="3476244" y="1304543"/>
                  </a:lnTo>
                  <a:lnTo>
                    <a:pt x="3489960" y="1249679"/>
                  </a:lnTo>
                  <a:lnTo>
                    <a:pt x="3503676" y="1050035"/>
                  </a:lnTo>
                  <a:lnTo>
                    <a:pt x="3517391" y="928115"/>
                  </a:lnTo>
                  <a:lnTo>
                    <a:pt x="3531108" y="888491"/>
                  </a:lnTo>
                  <a:lnTo>
                    <a:pt x="3544824" y="893063"/>
                  </a:lnTo>
                  <a:lnTo>
                    <a:pt x="3558540" y="883919"/>
                  </a:lnTo>
                  <a:lnTo>
                    <a:pt x="3572255" y="665987"/>
                  </a:lnTo>
                  <a:lnTo>
                    <a:pt x="3585972" y="541019"/>
                  </a:lnTo>
                  <a:lnTo>
                    <a:pt x="3599688" y="525779"/>
                  </a:lnTo>
                  <a:lnTo>
                    <a:pt x="3613404" y="466343"/>
                  </a:lnTo>
                  <a:lnTo>
                    <a:pt x="3627120" y="451103"/>
                  </a:lnTo>
                  <a:lnTo>
                    <a:pt x="3640836" y="512063"/>
                  </a:lnTo>
                  <a:lnTo>
                    <a:pt x="3654552" y="603503"/>
                  </a:lnTo>
                  <a:lnTo>
                    <a:pt x="3668267" y="569975"/>
                  </a:lnTo>
                  <a:lnTo>
                    <a:pt x="3681984" y="509015"/>
                  </a:lnTo>
                  <a:lnTo>
                    <a:pt x="3695700" y="490727"/>
                  </a:lnTo>
                  <a:lnTo>
                    <a:pt x="3709416" y="402335"/>
                  </a:lnTo>
                  <a:lnTo>
                    <a:pt x="3723132" y="387095"/>
                  </a:lnTo>
                  <a:lnTo>
                    <a:pt x="3736848" y="528827"/>
                  </a:lnTo>
                  <a:lnTo>
                    <a:pt x="3750564" y="438911"/>
                  </a:lnTo>
                  <a:lnTo>
                    <a:pt x="3764279" y="387095"/>
                  </a:lnTo>
                  <a:lnTo>
                    <a:pt x="3777996" y="347471"/>
                  </a:lnTo>
                  <a:lnTo>
                    <a:pt x="3791712" y="288035"/>
                  </a:lnTo>
                  <a:lnTo>
                    <a:pt x="3805428" y="304799"/>
                  </a:lnTo>
                  <a:lnTo>
                    <a:pt x="3819144" y="327659"/>
                  </a:lnTo>
                  <a:lnTo>
                    <a:pt x="3832860" y="271271"/>
                  </a:lnTo>
                  <a:lnTo>
                    <a:pt x="3846576" y="371855"/>
                  </a:lnTo>
                  <a:lnTo>
                    <a:pt x="3860291" y="396239"/>
                  </a:lnTo>
                  <a:lnTo>
                    <a:pt x="3874008" y="181355"/>
                  </a:lnTo>
                  <a:lnTo>
                    <a:pt x="3887724" y="138683"/>
                  </a:lnTo>
                  <a:lnTo>
                    <a:pt x="3901440" y="144779"/>
                  </a:lnTo>
                  <a:lnTo>
                    <a:pt x="3915155" y="160019"/>
                  </a:lnTo>
                  <a:lnTo>
                    <a:pt x="3928872" y="251459"/>
                  </a:lnTo>
                  <a:lnTo>
                    <a:pt x="3942588" y="259079"/>
                  </a:lnTo>
                  <a:lnTo>
                    <a:pt x="3956304" y="242315"/>
                  </a:lnTo>
                  <a:lnTo>
                    <a:pt x="3970020" y="268223"/>
                  </a:lnTo>
                  <a:lnTo>
                    <a:pt x="3983736" y="320039"/>
                  </a:lnTo>
                  <a:lnTo>
                    <a:pt x="3997452" y="304799"/>
                  </a:lnTo>
                  <a:lnTo>
                    <a:pt x="4011167" y="356615"/>
                  </a:lnTo>
                  <a:lnTo>
                    <a:pt x="4024884" y="470915"/>
                  </a:lnTo>
                  <a:lnTo>
                    <a:pt x="4038600" y="531875"/>
                  </a:lnTo>
                  <a:lnTo>
                    <a:pt x="4052316" y="579119"/>
                  </a:lnTo>
                  <a:lnTo>
                    <a:pt x="4066032" y="672083"/>
                  </a:lnTo>
                  <a:lnTo>
                    <a:pt x="4079748" y="720851"/>
                  </a:lnTo>
                  <a:lnTo>
                    <a:pt x="4093464" y="813815"/>
                  </a:lnTo>
                  <a:lnTo>
                    <a:pt x="4107179" y="880871"/>
                  </a:lnTo>
                  <a:lnTo>
                    <a:pt x="4120896" y="1001267"/>
                  </a:lnTo>
                  <a:lnTo>
                    <a:pt x="4134612" y="1120139"/>
                  </a:lnTo>
                  <a:lnTo>
                    <a:pt x="4148328" y="1124711"/>
                  </a:lnTo>
                  <a:lnTo>
                    <a:pt x="4162044" y="1170431"/>
                  </a:lnTo>
                  <a:lnTo>
                    <a:pt x="4175760" y="1272539"/>
                  </a:lnTo>
                  <a:lnTo>
                    <a:pt x="4191000" y="1350263"/>
                  </a:lnTo>
                  <a:lnTo>
                    <a:pt x="4204716" y="1377695"/>
                  </a:lnTo>
                  <a:lnTo>
                    <a:pt x="4218432" y="1426463"/>
                  </a:lnTo>
                  <a:lnTo>
                    <a:pt x="4232148" y="1406651"/>
                  </a:lnTo>
                  <a:lnTo>
                    <a:pt x="4245864" y="1440179"/>
                  </a:lnTo>
                  <a:lnTo>
                    <a:pt x="4259580" y="1479803"/>
                  </a:lnTo>
                  <a:lnTo>
                    <a:pt x="4273296" y="1510283"/>
                  </a:lnTo>
                  <a:lnTo>
                    <a:pt x="4287012" y="1533143"/>
                  </a:lnTo>
                  <a:lnTo>
                    <a:pt x="4300728" y="1598675"/>
                  </a:lnTo>
                  <a:lnTo>
                    <a:pt x="4314444" y="1549907"/>
                  </a:lnTo>
                  <a:lnTo>
                    <a:pt x="4328160" y="1488947"/>
                  </a:lnTo>
                  <a:lnTo>
                    <a:pt x="4341876" y="1467611"/>
                  </a:lnTo>
                  <a:lnTo>
                    <a:pt x="4355592" y="1552955"/>
                  </a:lnTo>
                  <a:lnTo>
                    <a:pt x="4369308" y="1562099"/>
                  </a:lnTo>
                  <a:lnTo>
                    <a:pt x="4383024" y="1559051"/>
                  </a:lnTo>
                  <a:lnTo>
                    <a:pt x="4396740" y="1572767"/>
                  </a:lnTo>
                  <a:lnTo>
                    <a:pt x="4410456" y="1581911"/>
                  </a:lnTo>
                  <a:lnTo>
                    <a:pt x="4424172" y="1624583"/>
                  </a:lnTo>
                  <a:lnTo>
                    <a:pt x="4437888" y="1604771"/>
                  </a:lnTo>
                  <a:lnTo>
                    <a:pt x="4451604" y="1609343"/>
                  </a:lnTo>
                  <a:lnTo>
                    <a:pt x="4465320" y="1613915"/>
                  </a:lnTo>
                  <a:lnTo>
                    <a:pt x="4479036" y="1549907"/>
                  </a:lnTo>
                  <a:lnTo>
                    <a:pt x="4492752" y="1530095"/>
                  </a:lnTo>
                  <a:lnTo>
                    <a:pt x="4506468" y="1556003"/>
                  </a:lnTo>
                  <a:lnTo>
                    <a:pt x="4520184" y="1478279"/>
                  </a:lnTo>
                  <a:lnTo>
                    <a:pt x="4533900" y="1444751"/>
                  </a:lnTo>
                  <a:lnTo>
                    <a:pt x="4547616" y="1347215"/>
                  </a:lnTo>
                  <a:lnTo>
                    <a:pt x="4561332" y="1266443"/>
                  </a:lnTo>
                  <a:lnTo>
                    <a:pt x="4575048" y="1240535"/>
                  </a:lnTo>
                  <a:lnTo>
                    <a:pt x="4588764" y="1101851"/>
                  </a:lnTo>
                  <a:lnTo>
                    <a:pt x="4602480" y="1010411"/>
                  </a:lnTo>
                  <a:lnTo>
                    <a:pt x="4616196" y="853439"/>
                  </a:lnTo>
                  <a:lnTo>
                    <a:pt x="4629912" y="583691"/>
                  </a:lnTo>
                  <a:lnTo>
                    <a:pt x="4643628" y="513587"/>
                  </a:lnTo>
                  <a:lnTo>
                    <a:pt x="4657344" y="658367"/>
                  </a:lnTo>
                  <a:lnTo>
                    <a:pt x="4671060" y="763523"/>
                  </a:lnTo>
                  <a:lnTo>
                    <a:pt x="4684776" y="822959"/>
                  </a:lnTo>
                  <a:lnTo>
                    <a:pt x="4698492" y="763523"/>
                  </a:lnTo>
                  <a:lnTo>
                    <a:pt x="4712208" y="746759"/>
                  </a:lnTo>
                  <a:lnTo>
                    <a:pt x="4725924" y="667511"/>
                  </a:lnTo>
                  <a:lnTo>
                    <a:pt x="4739640" y="344423"/>
                  </a:lnTo>
                  <a:lnTo>
                    <a:pt x="4753356" y="283463"/>
                  </a:lnTo>
                  <a:lnTo>
                    <a:pt x="4767072" y="675131"/>
                  </a:lnTo>
                  <a:lnTo>
                    <a:pt x="4780788" y="612647"/>
                  </a:lnTo>
                  <a:lnTo>
                    <a:pt x="4794504" y="512063"/>
                  </a:lnTo>
                  <a:lnTo>
                    <a:pt x="4808220" y="516635"/>
                  </a:lnTo>
                  <a:lnTo>
                    <a:pt x="4821936" y="455675"/>
                  </a:lnTo>
                  <a:lnTo>
                    <a:pt x="4835652" y="257555"/>
                  </a:lnTo>
                  <a:lnTo>
                    <a:pt x="4849368" y="161543"/>
                  </a:lnTo>
                  <a:lnTo>
                    <a:pt x="4863084" y="158495"/>
                  </a:lnTo>
                  <a:lnTo>
                    <a:pt x="4876800" y="198119"/>
                  </a:lnTo>
                  <a:lnTo>
                    <a:pt x="4890516" y="211835"/>
                  </a:lnTo>
                  <a:lnTo>
                    <a:pt x="4904232" y="216407"/>
                  </a:lnTo>
                  <a:lnTo>
                    <a:pt x="4917948" y="128015"/>
                  </a:lnTo>
                  <a:lnTo>
                    <a:pt x="4931664" y="65531"/>
                  </a:lnTo>
                  <a:lnTo>
                    <a:pt x="4945380" y="16763"/>
                  </a:lnTo>
                  <a:lnTo>
                    <a:pt x="4959096" y="0"/>
                  </a:lnTo>
                  <a:lnTo>
                    <a:pt x="4972812" y="36575"/>
                  </a:lnTo>
                  <a:lnTo>
                    <a:pt x="4986528" y="25907"/>
                  </a:lnTo>
                  <a:lnTo>
                    <a:pt x="5000244" y="134111"/>
                  </a:lnTo>
                  <a:lnTo>
                    <a:pt x="5013960" y="193547"/>
                  </a:lnTo>
                  <a:lnTo>
                    <a:pt x="5027676" y="239267"/>
                  </a:lnTo>
                  <a:lnTo>
                    <a:pt x="5041392" y="358139"/>
                  </a:lnTo>
                  <a:lnTo>
                    <a:pt x="5055108" y="364235"/>
                  </a:lnTo>
                  <a:lnTo>
                    <a:pt x="5068824" y="365759"/>
                  </a:lnTo>
                  <a:lnTo>
                    <a:pt x="5082540" y="286511"/>
                  </a:lnTo>
                  <a:lnTo>
                    <a:pt x="5096256" y="88391"/>
                  </a:lnTo>
                  <a:lnTo>
                    <a:pt x="5109972" y="30479"/>
                  </a:lnTo>
                  <a:lnTo>
                    <a:pt x="5123688" y="16763"/>
                  </a:lnTo>
                  <a:lnTo>
                    <a:pt x="5138928" y="64007"/>
                  </a:lnTo>
                  <a:lnTo>
                    <a:pt x="5152644" y="62483"/>
                  </a:lnTo>
                  <a:lnTo>
                    <a:pt x="5166360" y="120395"/>
                  </a:lnTo>
                  <a:lnTo>
                    <a:pt x="5180076" y="132587"/>
                  </a:lnTo>
                  <a:lnTo>
                    <a:pt x="5193792" y="129539"/>
                  </a:lnTo>
                  <a:lnTo>
                    <a:pt x="5207508" y="416051"/>
                  </a:lnTo>
                  <a:lnTo>
                    <a:pt x="5221224" y="583691"/>
                  </a:lnTo>
                  <a:lnTo>
                    <a:pt x="5234940" y="525779"/>
                  </a:lnTo>
                  <a:lnTo>
                    <a:pt x="5248656" y="585215"/>
                  </a:lnTo>
                  <a:lnTo>
                    <a:pt x="5262372" y="606551"/>
                  </a:lnTo>
                  <a:lnTo>
                    <a:pt x="5276088" y="605027"/>
                  </a:lnTo>
                  <a:lnTo>
                    <a:pt x="5289804" y="624839"/>
                  </a:lnTo>
                  <a:lnTo>
                    <a:pt x="5303520" y="548639"/>
                  </a:lnTo>
                  <a:lnTo>
                    <a:pt x="5317236" y="585215"/>
                  </a:lnTo>
                  <a:lnTo>
                    <a:pt x="5330952" y="717803"/>
                  </a:lnTo>
                  <a:lnTo>
                    <a:pt x="5344668" y="819911"/>
                  </a:lnTo>
                  <a:lnTo>
                    <a:pt x="5358384" y="848867"/>
                  </a:lnTo>
                  <a:lnTo>
                    <a:pt x="5372100" y="777239"/>
                  </a:lnTo>
                  <a:lnTo>
                    <a:pt x="5385816" y="745235"/>
                  </a:lnTo>
                  <a:lnTo>
                    <a:pt x="5399532" y="743711"/>
                  </a:lnTo>
                  <a:lnTo>
                    <a:pt x="5413248" y="789431"/>
                  </a:lnTo>
                  <a:lnTo>
                    <a:pt x="5426964" y="748283"/>
                  </a:lnTo>
                  <a:lnTo>
                    <a:pt x="5440680" y="646175"/>
                  </a:lnTo>
                  <a:lnTo>
                    <a:pt x="5454396" y="609599"/>
                  </a:lnTo>
                  <a:lnTo>
                    <a:pt x="5468112" y="617219"/>
                  </a:lnTo>
                  <a:lnTo>
                    <a:pt x="5481828" y="713231"/>
                  </a:lnTo>
                  <a:lnTo>
                    <a:pt x="5495544" y="630935"/>
                  </a:lnTo>
                  <a:lnTo>
                    <a:pt x="5509260" y="473963"/>
                  </a:lnTo>
                  <a:lnTo>
                    <a:pt x="5522976" y="323087"/>
                  </a:lnTo>
                  <a:lnTo>
                    <a:pt x="5536692" y="246887"/>
                  </a:lnTo>
                  <a:lnTo>
                    <a:pt x="5550408" y="234695"/>
                  </a:lnTo>
                  <a:lnTo>
                    <a:pt x="5564124" y="301751"/>
                  </a:lnTo>
                  <a:lnTo>
                    <a:pt x="5577840" y="228599"/>
                  </a:lnTo>
                  <a:lnTo>
                    <a:pt x="5591556" y="149351"/>
                  </a:lnTo>
                  <a:lnTo>
                    <a:pt x="5605272" y="202691"/>
                  </a:lnTo>
                  <a:lnTo>
                    <a:pt x="5618988" y="246887"/>
                  </a:lnTo>
                  <a:lnTo>
                    <a:pt x="5632704" y="278891"/>
                  </a:lnTo>
                  <a:lnTo>
                    <a:pt x="5646420" y="298703"/>
                  </a:lnTo>
                  <a:lnTo>
                    <a:pt x="5660136" y="362711"/>
                  </a:lnTo>
                  <a:lnTo>
                    <a:pt x="5673852" y="374903"/>
                  </a:lnTo>
                  <a:lnTo>
                    <a:pt x="5687568" y="435863"/>
                  </a:lnTo>
                  <a:lnTo>
                    <a:pt x="5701284" y="483107"/>
                  </a:lnTo>
                  <a:lnTo>
                    <a:pt x="5715000" y="472439"/>
                  </a:lnTo>
                  <a:lnTo>
                    <a:pt x="5728716" y="531875"/>
                  </a:lnTo>
                  <a:lnTo>
                    <a:pt x="5742432" y="565403"/>
                  </a:lnTo>
                  <a:lnTo>
                    <a:pt x="5756148" y="688847"/>
                  </a:lnTo>
                  <a:lnTo>
                    <a:pt x="5769864" y="819911"/>
                  </a:lnTo>
                  <a:lnTo>
                    <a:pt x="5783580" y="806195"/>
                  </a:lnTo>
                  <a:lnTo>
                    <a:pt x="5797296" y="780287"/>
                  </a:lnTo>
                  <a:lnTo>
                    <a:pt x="5811012" y="784859"/>
                  </a:lnTo>
                  <a:lnTo>
                    <a:pt x="5824728" y="679703"/>
                  </a:lnTo>
                  <a:lnTo>
                    <a:pt x="5838444" y="632459"/>
                  </a:lnTo>
                  <a:lnTo>
                    <a:pt x="5852160" y="641603"/>
                  </a:lnTo>
                  <a:lnTo>
                    <a:pt x="5865876" y="743711"/>
                  </a:lnTo>
                  <a:lnTo>
                    <a:pt x="5879592" y="749807"/>
                  </a:lnTo>
                  <a:lnTo>
                    <a:pt x="5893308" y="768095"/>
                  </a:lnTo>
                  <a:lnTo>
                    <a:pt x="5907024" y="794003"/>
                  </a:lnTo>
                  <a:lnTo>
                    <a:pt x="5920740" y="858011"/>
                  </a:lnTo>
                  <a:lnTo>
                    <a:pt x="5934456" y="899159"/>
                  </a:lnTo>
                  <a:lnTo>
                    <a:pt x="5948172" y="975359"/>
                  </a:lnTo>
                  <a:lnTo>
                    <a:pt x="5961888" y="992123"/>
                  </a:lnTo>
                  <a:lnTo>
                    <a:pt x="5975604" y="979931"/>
                  </a:lnTo>
                  <a:lnTo>
                    <a:pt x="5989320" y="1005839"/>
                  </a:lnTo>
                  <a:lnTo>
                    <a:pt x="6003036" y="1046987"/>
                  </a:lnTo>
                  <a:lnTo>
                    <a:pt x="6016752" y="1091183"/>
                  </a:lnTo>
                  <a:lnTo>
                    <a:pt x="6030468" y="1098803"/>
                  </a:lnTo>
                  <a:lnTo>
                    <a:pt x="6044184" y="1075943"/>
                  </a:lnTo>
                  <a:lnTo>
                    <a:pt x="6057900" y="1042415"/>
                  </a:lnTo>
                  <a:lnTo>
                    <a:pt x="6071616" y="911351"/>
                  </a:lnTo>
                  <a:lnTo>
                    <a:pt x="6086856" y="839723"/>
                  </a:lnTo>
                  <a:lnTo>
                    <a:pt x="6100572" y="876299"/>
                  </a:lnTo>
                  <a:lnTo>
                    <a:pt x="6114288" y="880871"/>
                  </a:lnTo>
                  <a:lnTo>
                    <a:pt x="6128004" y="908303"/>
                  </a:lnTo>
                  <a:lnTo>
                    <a:pt x="6141720" y="969263"/>
                  </a:lnTo>
                  <a:lnTo>
                    <a:pt x="6155436" y="999743"/>
                  </a:lnTo>
                  <a:lnTo>
                    <a:pt x="6169152" y="1085087"/>
                  </a:lnTo>
                  <a:lnTo>
                    <a:pt x="6182868" y="1030223"/>
                  </a:lnTo>
                  <a:lnTo>
                    <a:pt x="6196584" y="1068323"/>
                  </a:lnTo>
                  <a:lnTo>
                    <a:pt x="6210300" y="1098803"/>
                  </a:lnTo>
                  <a:lnTo>
                    <a:pt x="6224016" y="1103375"/>
                  </a:lnTo>
                  <a:lnTo>
                    <a:pt x="6237732" y="1187195"/>
                  </a:lnTo>
                  <a:lnTo>
                    <a:pt x="6251448" y="1240535"/>
                  </a:lnTo>
                  <a:lnTo>
                    <a:pt x="6265164" y="1243583"/>
                  </a:lnTo>
                  <a:lnTo>
                    <a:pt x="6278880" y="1171955"/>
                  </a:lnTo>
                  <a:lnTo>
                    <a:pt x="6292596" y="1235963"/>
                  </a:lnTo>
                  <a:lnTo>
                    <a:pt x="6306312" y="1280159"/>
                  </a:lnTo>
                  <a:lnTo>
                    <a:pt x="6320028" y="1290827"/>
                  </a:lnTo>
                  <a:lnTo>
                    <a:pt x="6333744" y="1338071"/>
                  </a:lnTo>
                  <a:lnTo>
                    <a:pt x="6347460" y="1391411"/>
                  </a:lnTo>
                  <a:lnTo>
                    <a:pt x="6361176" y="1406651"/>
                  </a:lnTo>
                  <a:lnTo>
                    <a:pt x="6374892" y="1415795"/>
                  </a:lnTo>
                  <a:lnTo>
                    <a:pt x="6388608" y="1386839"/>
                  </a:lnTo>
                  <a:lnTo>
                    <a:pt x="6402324" y="1405127"/>
                  </a:lnTo>
                  <a:lnTo>
                    <a:pt x="6416040" y="1459991"/>
                  </a:lnTo>
                  <a:lnTo>
                    <a:pt x="6429756" y="1452371"/>
                  </a:lnTo>
                  <a:lnTo>
                    <a:pt x="6443472" y="1450847"/>
                  </a:lnTo>
                  <a:lnTo>
                    <a:pt x="6457188" y="1456943"/>
                  </a:lnTo>
                  <a:lnTo>
                    <a:pt x="6470904" y="1443227"/>
                  </a:lnTo>
                  <a:lnTo>
                    <a:pt x="6484620" y="1441703"/>
                  </a:lnTo>
                  <a:lnTo>
                    <a:pt x="6498336" y="1403603"/>
                  </a:lnTo>
                  <a:lnTo>
                    <a:pt x="6512052" y="1423415"/>
                  </a:lnTo>
                  <a:lnTo>
                    <a:pt x="6525768" y="1514855"/>
                  </a:lnTo>
                  <a:lnTo>
                    <a:pt x="6539483" y="1516379"/>
                  </a:lnTo>
                  <a:lnTo>
                    <a:pt x="6553200" y="1459991"/>
                  </a:lnTo>
                  <a:lnTo>
                    <a:pt x="6566916" y="1435607"/>
                  </a:lnTo>
                  <a:lnTo>
                    <a:pt x="6580632" y="1409699"/>
                  </a:lnTo>
                  <a:lnTo>
                    <a:pt x="6594348" y="1415795"/>
                  </a:lnTo>
                  <a:lnTo>
                    <a:pt x="6608064" y="1450847"/>
                  </a:lnTo>
                  <a:lnTo>
                    <a:pt x="6621780" y="1315211"/>
                  </a:lnTo>
                  <a:lnTo>
                    <a:pt x="6635496" y="1309115"/>
                  </a:lnTo>
                  <a:lnTo>
                    <a:pt x="6649211" y="1271015"/>
                  </a:lnTo>
                  <a:lnTo>
                    <a:pt x="6662928" y="1248155"/>
                  </a:lnTo>
                  <a:lnTo>
                    <a:pt x="6676644" y="1286255"/>
                  </a:lnTo>
                  <a:lnTo>
                    <a:pt x="6690359" y="1266443"/>
                  </a:lnTo>
                  <a:lnTo>
                    <a:pt x="6704076" y="1248155"/>
                  </a:lnTo>
                  <a:lnTo>
                    <a:pt x="6717792" y="1197863"/>
                  </a:lnTo>
                  <a:lnTo>
                    <a:pt x="6731508" y="1161287"/>
                  </a:lnTo>
                  <a:lnTo>
                    <a:pt x="6745224" y="1110995"/>
                  </a:lnTo>
                  <a:lnTo>
                    <a:pt x="6758940" y="1027175"/>
                  </a:lnTo>
                  <a:lnTo>
                    <a:pt x="6772656" y="922019"/>
                  </a:lnTo>
                  <a:lnTo>
                    <a:pt x="6786372" y="746759"/>
                  </a:lnTo>
                  <a:lnTo>
                    <a:pt x="6800088" y="742187"/>
                  </a:lnTo>
                  <a:lnTo>
                    <a:pt x="6813804" y="746759"/>
                  </a:lnTo>
                  <a:lnTo>
                    <a:pt x="6827520" y="827531"/>
                  </a:lnTo>
                  <a:lnTo>
                    <a:pt x="6841235" y="946403"/>
                  </a:lnTo>
                  <a:lnTo>
                    <a:pt x="6854952" y="964691"/>
                  </a:lnTo>
                  <a:lnTo>
                    <a:pt x="6868668" y="926591"/>
                  </a:lnTo>
                  <a:lnTo>
                    <a:pt x="6882383" y="896111"/>
                  </a:lnTo>
                  <a:lnTo>
                    <a:pt x="6896100" y="972311"/>
                  </a:lnTo>
                  <a:lnTo>
                    <a:pt x="6909816" y="1117091"/>
                  </a:lnTo>
                  <a:lnTo>
                    <a:pt x="6923532" y="1118615"/>
                  </a:lnTo>
                  <a:lnTo>
                    <a:pt x="6937248" y="1272539"/>
                  </a:lnTo>
                  <a:lnTo>
                    <a:pt x="6950964" y="1426463"/>
                  </a:lnTo>
                  <a:lnTo>
                    <a:pt x="6964680" y="1431035"/>
                  </a:lnTo>
                  <a:lnTo>
                    <a:pt x="6978396" y="1391411"/>
                  </a:lnTo>
                  <a:lnTo>
                    <a:pt x="6992111" y="1466087"/>
                  </a:lnTo>
                  <a:lnTo>
                    <a:pt x="7005828" y="1621535"/>
                  </a:lnTo>
                  <a:lnTo>
                    <a:pt x="7021068" y="1737359"/>
                  </a:lnTo>
                  <a:lnTo>
                    <a:pt x="7034783" y="1729739"/>
                  </a:lnTo>
                  <a:lnTo>
                    <a:pt x="7048500" y="1758695"/>
                  </a:lnTo>
                  <a:lnTo>
                    <a:pt x="7062216" y="1879091"/>
                  </a:lnTo>
                  <a:lnTo>
                    <a:pt x="7075932" y="1911095"/>
                  </a:lnTo>
                  <a:lnTo>
                    <a:pt x="7089648" y="1914143"/>
                  </a:lnTo>
                  <a:lnTo>
                    <a:pt x="7103364" y="1973579"/>
                  </a:lnTo>
                  <a:lnTo>
                    <a:pt x="7117080" y="1894331"/>
                  </a:lnTo>
                  <a:lnTo>
                    <a:pt x="7130796" y="1848611"/>
                  </a:lnTo>
                  <a:lnTo>
                    <a:pt x="7144511" y="1848611"/>
                  </a:lnTo>
                  <a:lnTo>
                    <a:pt x="7158228" y="2031491"/>
                  </a:lnTo>
                  <a:lnTo>
                    <a:pt x="7171944" y="2051303"/>
                  </a:lnTo>
                  <a:lnTo>
                    <a:pt x="7185659" y="1944623"/>
                  </a:lnTo>
                  <a:lnTo>
                    <a:pt x="7199376" y="1895855"/>
                  </a:lnTo>
                  <a:lnTo>
                    <a:pt x="7213092" y="1691639"/>
                  </a:lnTo>
                  <a:lnTo>
                    <a:pt x="7226808" y="1752599"/>
                  </a:lnTo>
                  <a:lnTo>
                    <a:pt x="7240524" y="1783079"/>
                  </a:lnTo>
                  <a:lnTo>
                    <a:pt x="7254240" y="1738883"/>
                  </a:lnTo>
                </a:path>
              </a:pathLst>
            </a:custGeom>
            <a:ln w="28575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97330" y="2053590"/>
              <a:ext cx="6925309" cy="3205480"/>
            </a:xfrm>
            <a:custGeom>
              <a:avLst/>
              <a:gdLst/>
              <a:ahLst/>
              <a:cxnLst/>
              <a:rect l="l" t="t" r="r" b="b"/>
              <a:pathLst>
                <a:path w="6925309" h="3205479">
                  <a:moveTo>
                    <a:pt x="0" y="1345691"/>
                  </a:moveTo>
                  <a:lnTo>
                    <a:pt x="13716" y="2180843"/>
                  </a:lnTo>
                  <a:lnTo>
                    <a:pt x="27432" y="1961387"/>
                  </a:lnTo>
                  <a:lnTo>
                    <a:pt x="41148" y="1972055"/>
                  </a:lnTo>
                  <a:lnTo>
                    <a:pt x="54864" y="1764791"/>
                  </a:lnTo>
                  <a:lnTo>
                    <a:pt x="68580" y="1594103"/>
                  </a:lnTo>
                  <a:lnTo>
                    <a:pt x="83820" y="1124711"/>
                  </a:lnTo>
                  <a:lnTo>
                    <a:pt x="97536" y="48767"/>
                  </a:lnTo>
                  <a:lnTo>
                    <a:pt x="111252" y="0"/>
                  </a:lnTo>
                  <a:lnTo>
                    <a:pt x="124968" y="658367"/>
                  </a:lnTo>
                  <a:lnTo>
                    <a:pt x="138684" y="1059179"/>
                  </a:lnTo>
                  <a:lnTo>
                    <a:pt x="152400" y="986027"/>
                  </a:lnTo>
                  <a:lnTo>
                    <a:pt x="166116" y="984503"/>
                  </a:lnTo>
                  <a:lnTo>
                    <a:pt x="179832" y="989075"/>
                  </a:lnTo>
                  <a:lnTo>
                    <a:pt x="193548" y="1252727"/>
                  </a:lnTo>
                  <a:lnTo>
                    <a:pt x="207264" y="1231391"/>
                  </a:lnTo>
                  <a:lnTo>
                    <a:pt x="220979" y="1232915"/>
                  </a:lnTo>
                  <a:lnTo>
                    <a:pt x="234696" y="1328927"/>
                  </a:lnTo>
                  <a:lnTo>
                    <a:pt x="248411" y="1210055"/>
                  </a:lnTo>
                  <a:lnTo>
                    <a:pt x="262128" y="1110995"/>
                  </a:lnTo>
                  <a:lnTo>
                    <a:pt x="275844" y="1010411"/>
                  </a:lnTo>
                  <a:lnTo>
                    <a:pt x="289560" y="868679"/>
                  </a:lnTo>
                  <a:lnTo>
                    <a:pt x="303276" y="854963"/>
                  </a:lnTo>
                  <a:lnTo>
                    <a:pt x="316992" y="912875"/>
                  </a:lnTo>
                  <a:lnTo>
                    <a:pt x="330708" y="946403"/>
                  </a:lnTo>
                  <a:lnTo>
                    <a:pt x="344424" y="961643"/>
                  </a:lnTo>
                  <a:lnTo>
                    <a:pt x="358140" y="935735"/>
                  </a:lnTo>
                  <a:lnTo>
                    <a:pt x="371856" y="864107"/>
                  </a:lnTo>
                  <a:lnTo>
                    <a:pt x="385572" y="524255"/>
                  </a:lnTo>
                  <a:lnTo>
                    <a:pt x="399288" y="460247"/>
                  </a:lnTo>
                  <a:lnTo>
                    <a:pt x="413004" y="716279"/>
                  </a:lnTo>
                  <a:lnTo>
                    <a:pt x="426720" y="1271015"/>
                  </a:lnTo>
                  <a:lnTo>
                    <a:pt x="440436" y="1318259"/>
                  </a:lnTo>
                  <a:lnTo>
                    <a:pt x="454152" y="1150619"/>
                  </a:lnTo>
                  <a:lnTo>
                    <a:pt x="467868" y="816863"/>
                  </a:lnTo>
                  <a:lnTo>
                    <a:pt x="481584" y="536447"/>
                  </a:lnTo>
                  <a:lnTo>
                    <a:pt x="495300" y="426719"/>
                  </a:lnTo>
                  <a:lnTo>
                    <a:pt x="509016" y="650747"/>
                  </a:lnTo>
                  <a:lnTo>
                    <a:pt x="522731" y="611123"/>
                  </a:lnTo>
                  <a:lnTo>
                    <a:pt x="536448" y="509015"/>
                  </a:lnTo>
                  <a:lnTo>
                    <a:pt x="550164" y="562355"/>
                  </a:lnTo>
                  <a:lnTo>
                    <a:pt x="563880" y="638555"/>
                  </a:lnTo>
                  <a:lnTo>
                    <a:pt x="577596" y="629411"/>
                  </a:lnTo>
                  <a:lnTo>
                    <a:pt x="591312" y="646175"/>
                  </a:lnTo>
                  <a:lnTo>
                    <a:pt x="605028" y="603503"/>
                  </a:lnTo>
                  <a:lnTo>
                    <a:pt x="618744" y="714755"/>
                  </a:lnTo>
                  <a:lnTo>
                    <a:pt x="632460" y="1002791"/>
                  </a:lnTo>
                  <a:lnTo>
                    <a:pt x="646176" y="1208531"/>
                  </a:lnTo>
                  <a:lnTo>
                    <a:pt x="659892" y="1228343"/>
                  </a:lnTo>
                  <a:lnTo>
                    <a:pt x="673608" y="1488947"/>
                  </a:lnTo>
                  <a:lnTo>
                    <a:pt x="687324" y="1706879"/>
                  </a:lnTo>
                  <a:lnTo>
                    <a:pt x="701040" y="1679447"/>
                  </a:lnTo>
                  <a:lnTo>
                    <a:pt x="714756" y="1510283"/>
                  </a:lnTo>
                  <a:lnTo>
                    <a:pt x="728472" y="1495043"/>
                  </a:lnTo>
                  <a:lnTo>
                    <a:pt x="742188" y="1549907"/>
                  </a:lnTo>
                  <a:lnTo>
                    <a:pt x="755904" y="1452371"/>
                  </a:lnTo>
                  <a:lnTo>
                    <a:pt x="769620" y="1118615"/>
                  </a:lnTo>
                  <a:lnTo>
                    <a:pt x="783336" y="1114043"/>
                  </a:lnTo>
                  <a:lnTo>
                    <a:pt x="797052" y="1306067"/>
                  </a:lnTo>
                  <a:lnTo>
                    <a:pt x="810768" y="1479803"/>
                  </a:lnTo>
                  <a:lnTo>
                    <a:pt x="824484" y="1438655"/>
                  </a:lnTo>
                  <a:lnTo>
                    <a:pt x="838200" y="1443227"/>
                  </a:lnTo>
                  <a:lnTo>
                    <a:pt x="851916" y="1452371"/>
                  </a:lnTo>
                  <a:lnTo>
                    <a:pt x="865632" y="1057655"/>
                  </a:lnTo>
                  <a:lnTo>
                    <a:pt x="879347" y="751331"/>
                  </a:lnTo>
                  <a:lnTo>
                    <a:pt x="893063" y="871727"/>
                  </a:lnTo>
                  <a:lnTo>
                    <a:pt x="906780" y="861059"/>
                  </a:lnTo>
                  <a:lnTo>
                    <a:pt x="920496" y="882395"/>
                  </a:lnTo>
                  <a:lnTo>
                    <a:pt x="934212" y="733043"/>
                  </a:lnTo>
                  <a:lnTo>
                    <a:pt x="947928" y="533399"/>
                  </a:lnTo>
                  <a:lnTo>
                    <a:pt x="961644" y="641603"/>
                  </a:lnTo>
                  <a:lnTo>
                    <a:pt x="975360" y="609599"/>
                  </a:lnTo>
                  <a:lnTo>
                    <a:pt x="989076" y="809243"/>
                  </a:lnTo>
                  <a:lnTo>
                    <a:pt x="1002791" y="967739"/>
                  </a:lnTo>
                  <a:lnTo>
                    <a:pt x="1016508" y="896111"/>
                  </a:lnTo>
                  <a:lnTo>
                    <a:pt x="1031747" y="822959"/>
                  </a:lnTo>
                  <a:lnTo>
                    <a:pt x="1045463" y="824483"/>
                  </a:lnTo>
                  <a:lnTo>
                    <a:pt x="1059180" y="1030223"/>
                  </a:lnTo>
                  <a:lnTo>
                    <a:pt x="1072896" y="1110995"/>
                  </a:lnTo>
                  <a:lnTo>
                    <a:pt x="1086612" y="1191767"/>
                  </a:lnTo>
                  <a:lnTo>
                    <a:pt x="1100328" y="1443227"/>
                  </a:lnTo>
                  <a:lnTo>
                    <a:pt x="1114044" y="1606295"/>
                  </a:lnTo>
                  <a:lnTo>
                    <a:pt x="1127760" y="1751076"/>
                  </a:lnTo>
                  <a:lnTo>
                    <a:pt x="1141476" y="1847087"/>
                  </a:lnTo>
                  <a:lnTo>
                    <a:pt x="1155192" y="1969007"/>
                  </a:lnTo>
                  <a:lnTo>
                    <a:pt x="1168908" y="2078735"/>
                  </a:lnTo>
                  <a:lnTo>
                    <a:pt x="1182624" y="2142743"/>
                  </a:lnTo>
                  <a:lnTo>
                    <a:pt x="1196340" y="2144267"/>
                  </a:lnTo>
                  <a:lnTo>
                    <a:pt x="1210056" y="2193035"/>
                  </a:lnTo>
                  <a:lnTo>
                    <a:pt x="1223772" y="2345435"/>
                  </a:lnTo>
                  <a:lnTo>
                    <a:pt x="1237488" y="2330195"/>
                  </a:lnTo>
                  <a:lnTo>
                    <a:pt x="1251204" y="2290572"/>
                  </a:lnTo>
                  <a:lnTo>
                    <a:pt x="1264920" y="2164079"/>
                  </a:lnTo>
                  <a:lnTo>
                    <a:pt x="1278636" y="2200655"/>
                  </a:lnTo>
                  <a:lnTo>
                    <a:pt x="1292352" y="2298191"/>
                  </a:lnTo>
                  <a:lnTo>
                    <a:pt x="1306068" y="2282952"/>
                  </a:lnTo>
                  <a:lnTo>
                    <a:pt x="1319784" y="2090927"/>
                  </a:lnTo>
                  <a:lnTo>
                    <a:pt x="1333500" y="2002535"/>
                  </a:lnTo>
                  <a:lnTo>
                    <a:pt x="1347216" y="2031491"/>
                  </a:lnTo>
                  <a:lnTo>
                    <a:pt x="1360932" y="1853183"/>
                  </a:lnTo>
                  <a:lnTo>
                    <a:pt x="1374648" y="1850135"/>
                  </a:lnTo>
                  <a:lnTo>
                    <a:pt x="1388364" y="1990343"/>
                  </a:lnTo>
                  <a:lnTo>
                    <a:pt x="1402080" y="1933955"/>
                  </a:lnTo>
                  <a:lnTo>
                    <a:pt x="1415796" y="1682495"/>
                  </a:lnTo>
                  <a:lnTo>
                    <a:pt x="1429512" y="1554479"/>
                  </a:lnTo>
                  <a:lnTo>
                    <a:pt x="1443228" y="1540763"/>
                  </a:lnTo>
                  <a:lnTo>
                    <a:pt x="1456944" y="1659635"/>
                  </a:lnTo>
                  <a:lnTo>
                    <a:pt x="1470660" y="1645919"/>
                  </a:lnTo>
                  <a:lnTo>
                    <a:pt x="1484376" y="1344167"/>
                  </a:lnTo>
                  <a:lnTo>
                    <a:pt x="1498092" y="1312163"/>
                  </a:lnTo>
                  <a:lnTo>
                    <a:pt x="1511808" y="1161287"/>
                  </a:lnTo>
                  <a:lnTo>
                    <a:pt x="1525524" y="1053083"/>
                  </a:lnTo>
                  <a:lnTo>
                    <a:pt x="1539240" y="932687"/>
                  </a:lnTo>
                  <a:lnTo>
                    <a:pt x="1552956" y="879347"/>
                  </a:lnTo>
                  <a:lnTo>
                    <a:pt x="1566672" y="885443"/>
                  </a:lnTo>
                  <a:lnTo>
                    <a:pt x="1580388" y="950975"/>
                  </a:lnTo>
                  <a:lnTo>
                    <a:pt x="1594104" y="1019555"/>
                  </a:lnTo>
                  <a:lnTo>
                    <a:pt x="1607820" y="961643"/>
                  </a:lnTo>
                  <a:lnTo>
                    <a:pt x="1621536" y="772667"/>
                  </a:lnTo>
                  <a:lnTo>
                    <a:pt x="1635252" y="676655"/>
                  </a:lnTo>
                  <a:lnTo>
                    <a:pt x="1648968" y="556259"/>
                  </a:lnTo>
                  <a:lnTo>
                    <a:pt x="1662683" y="413003"/>
                  </a:lnTo>
                  <a:lnTo>
                    <a:pt x="1676400" y="405383"/>
                  </a:lnTo>
                  <a:lnTo>
                    <a:pt x="1690116" y="275843"/>
                  </a:lnTo>
                  <a:lnTo>
                    <a:pt x="1703832" y="257555"/>
                  </a:lnTo>
                  <a:lnTo>
                    <a:pt x="1717548" y="342899"/>
                  </a:lnTo>
                  <a:lnTo>
                    <a:pt x="1731264" y="316991"/>
                  </a:lnTo>
                  <a:lnTo>
                    <a:pt x="1744980" y="414527"/>
                  </a:lnTo>
                  <a:lnTo>
                    <a:pt x="1758695" y="380999"/>
                  </a:lnTo>
                  <a:lnTo>
                    <a:pt x="1772412" y="266699"/>
                  </a:lnTo>
                  <a:lnTo>
                    <a:pt x="1786127" y="260603"/>
                  </a:lnTo>
                  <a:lnTo>
                    <a:pt x="1799844" y="364235"/>
                  </a:lnTo>
                  <a:lnTo>
                    <a:pt x="1813560" y="336803"/>
                  </a:lnTo>
                  <a:lnTo>
                    <a:pt x="1827276" y="480059"/>
                  </a:lnTo>
                  <a:lnTo>
                    <a:pt x="1840992" y="646175"/>
                  </a:lnTo>
                  <a:lnTo>
                    <a:pt x="1854708" y="603503"/>
                  </a:lnTo>
                  <a:lnTo>
                    <a:pt x="1868424" y="618743"/>
                  </a:lnTo>
                  <a:lnTo>
                    <a:pt x="1882139" y="723899"/>
                  </a:lnTo>
                  <a:lnTo>
                    <a:pt x="1895856" y="790955"/>
                  </a:lnTo>
                  <a:lnTo>
                    <a:pt x="1909572" y="850391"/>
                  </a:lnTo>
                  <a:lnTo>
                    <a:pt x="1923288" y="978407"/>
                  </a:lnTo>
                  <a:lnTo>
                    <a:pt x="1937004" y="1037843"/>
                  </a:lnTo>
                  <a:lnTo>
                    <a:pt x="1950720" y="873251"/>
                  </a:lnTo>
                  <a:lnTo>
                    <a:pt x="1964436" y="816863"/>
                  </a:lnTo>
                  <a:lnTo>
                    <a:pt x="1979676" y="784859"/>
                  </a:lnTo>
                  <a:lnTo>
                    <a:pt x="1993392" y="819911"/>
                  </a:lnTo>
                  <a:lnTo>
                    <a:pt x="2007108" y="684275"/>
                  </a:lnTo>
                  <a:lnTo>
                    <a:pt x="2020824" y="519683"/>
                  </a:lnTo>
                  <a:lnTo>
                    <a:pt x="2034539" y="670559"/>
                  </a:lnTo>
                  <a:lnTo>
                    <a:pt x="2048256" y="705611"/>
                  </a:lnTo>
                  <a:lnTo>
                    <a:pt x="2061972" y="711707"/>
                  </a:lnTo>
                  <a:lnTo>
                    <a:pt x="2075688" y="829055"/>
                  </a:lnTo>
                  <a:lnTo>
                    <a:pt x="2089404" y="784859"/>
                  </a:lnTo>
                  <a:lnTo>
                    <a:pt x="2103120" y="819911"/>
                  </a:lnTo>
                  <a:lnTo>
                    <a:pt x="2116836" y="894587"/>
                  </a:lnTo>
                  <a:lnTo>
                    <a:pt x="2130552" y="1142999"/>
                  </a:lnTo>
                  <a:lnTo>
                    <a:pt x="2144268" y="1235963"/>
                  </a:lnTo>
                  <a:lnTo>
                    <a:pt x="2157984" y="1426463"/>
                  </a:lnTo>
                  <a:lnTo>
                    <a:pt x="2171700" y="1554479"/>
                  </a:lnTo>
                  <a:lnTo>
                    <a:pt x="2185416" y="1592579"/>
                  </a:lnTo>
                  <a:lnTo>
                    <a:pt x="2199132" y="1831847"/>
                  </a:lnTo>
                  <a:lnTo>
                    <a:pt x="2212848" y="1972055"/>
                  </a:lnTo>
                  <a:lnTo>
                    <a:pt x="2226564" y="1886711"/>
                  </a:lnTo>
                  <a:lnTo>
                    <a:pt x="2240280" y="1757171"/>
                  </a:lnTo>
                  <a:lnTo>
                    <a:pt x="2253996" y="1844039"/>
                  </a:lnTo>
                  <a:lnTo>
                    <a:pt x="2267712" y="1932431"/>
                  </a:lnTo>
                  <a:lnTo>
                    <a:pt x="2281428" y="2034539"/>
                  </a:lnTo>
                  <a:lnTo>
                    <a:pt x="2295144" y="2033015"/>
                  </a:lnTo>
                  <a:lnTo>
                    <a:pt x="2308860" y="1985771"/>
                  </a:lnTo>
                  <a:lnTo>
                    <a:pt x="2322576" y="1801367"/>
                  </a:lnTo>
                  <a:lnTo>
                    <a:pt x="2336292" y="1621535"/>
                  </a:lnTo>
                  <a:lnTo>
                    <a:pt x="2350008" y="1484375"/>
                  </a:lnTo>
                  <a:lnTo>
                    <a:pt x="2363724" y="1397507"/>
                  </a:lnTo>
                  <a:lnTo>
                    <a:pt x="2377440" y="1344167"/>
                  </a:lnTo>
                  <a:lnTo>
                    <a:pt x="2391156" y="1405127"/>
                  </a:lnTo>
                  <a:lnTo>
                    <a:pt x="2404872" y="1472183"/>
                  </a:lnTo>
                  <a:lnTo>
                    <a:pt x="2418588" y="1391411"/>
                  </a:lnTo>
                  <a:lnTo>
                    <a:pt x="2432304" y="1490471"/>
                  </a:lnTo>
                  <a:lnTo>
                    <a:pt x="2446020" y="1696211"/>
                  </a:lnTo>
                  <a:lnTo>
                    <a:pt x="2459736" y="1572767"/>
                  </a:lnTo>
                  <a:lnTo>
                    <a:pt x="2473452" y="1488947"/>
                  </a:lnTo>
                  <a:lnTo>
                    <a:pt x="2487168" y="1563623"/>
                  </a:lnTo>
                  <a:lnTo>
                    <a:pt x="2500884" y="1491995"/>
                  </a:lnTo>
                  <a:lnTo>
                    <a:pt x="2514600" y="1397507"/>
                  </a:lnTo>
                  <a:lnTo>
                    <a:pt x="2528316" y="1434083"/>
                  </a:lnTo>
                  <a:lnTo>
                    <a:pt x="2542032" y="1484375"/>
                  </a:lnTo>
                  <a:lnTo>
                    <a:pt x="2555748" y="1700783"/>
                  </a:lnTo>
                  <a:lnTo>
                    <a:pt x="2569464" y="1703831"/>
                  </a:lnTo>
                  <a:lnTo>
                    <a:pt x="2583180" y="1647443"/>
                  </a:lnTo>
                  <a:lnTo>
                    <a:pt x="2596896" y="1760219"/>
                  </a:lnTo>
                  <a:lnTo>
                    <a:pt x="2610612" y="1935479"/>
                  </a:lnTo>
                  <a:lnTo>
                    <a:pt x="2624328" y="1985771"/>
                  </a:lnTo>
                  <a:lnTo>
                    <a:pt x="2638044" y="2060447"/>
                  </a:lnTo>
                  <a:lnTo>
                    <a:pt x="2651760" y="2072639"/>
                  </a:lnTo>
                  <a:lnTo>
                    <a:pt x="2665476" y="1994915"/>
                  </a:lnTo>
                  <a:lnTo>
                    <a:pt x="2679192" y="1956815"/>
                  </a:lnTo>
                  <a:lnTo>
                    <a:pt x="2692908" y="1981199"/>
                  </a:lnTo>
                  <a:lnTo>
                    <a:pt x="2706624" y="2057399"/>
                  </a:lnTo>
                  <a:lnTo>
                    <a:pt x="2720340" y="2060447"/>
                  </a:lnTo>
                  <a:lnTo>
                    <a:pt x="2734056" y="2095499"/>
                  </a:lnTo>
                  <a:lnTo>
                    <a:pt x="2747772" y="2223516"/>
                  </a:lnTo>
                  <a:lnTo>
                    <a:pt x="2761488" y="2008631"/>
                  </a:lnTo>
                  <a:lnTo>
                    <a:pt x="2775204" y="2098547"/>
                  </a:lnTo>
                  <a:lnTo>
                    <a:pt x="2788920" y="2179319"/>
                  </a:lnTo>
                  <a:lnTo>
                    <a:pt x="2802636" y="2109216"/>
                  </a:lnTo>
                  <a:lnTo>
                    <a:pt x="2816352" y="2017776"/>
                  </a:lnTo>
                  <a:lnTo>
                    <a:pt x="2830068" y="1897379"/>
                  </a:lnTo>
                  <a:lnTo>
                    <a:pt x="2843784" y="1837943"/>
                  </a:lnTo>
                  <a:lnTo>
                    <a:pt x="2857500" y="1764791"/>
                  </a:lnTo>
                  <a:lnTo>
                    <a:pt x="2871216" y="1613915"/>
                  </a:lnTo>
                  <a:lnTo>
                    <a:pt x="2884932" y="1656587"/>
                  </a:lnTo>
                  <a:lnTo>
                    <a:pt x="2898648" y="1679447"/>
                  </a:lnTo>
                  <a:lnTo>
                    <a:pt x="2913888" y="1664207"/>
                  </a:lnTo>
                  <a:lnTo>
                    <a:pt x="2927604" y="1664207"/>
                  </a:lnTo>
                  <a:lnTo>
                    <a:pt x="2941320" y="1819655"/>
                  </a:lnTo>
                  <a:lnTo>
                    <a:pt x="2955036" y="1758695"/>
                  </a:lnTo>
                  <a:lnTo>
                    <a:pt x="2968752" y="1626107"/>
                  </a:lnTo>
                  <a:lnTo>
                    <a:pt x="2982468" y="1827276"/>
                  </a:lnTo>
                  <a:lnTo>
                    <a:pt x="2996184" y="2045207"/>
                  </a:lnTo>
                  <a:lnTo>
                    <a:pt x="3009900" y="2167128"/>
                  </a:lnTo>
                  <a:lnTo>
                    <a:pt x="3023616" y="2016252"/>
                  </a:lnTo>
                  <a:lnTo>
                    <a:pt x="3037332" y="2132076"/>
                  </a:lnTo>
                  <a:lnTo>
                    <a:pt x="3051048" y="2307335"/>
                  </a:lnTo>
                  <a:lnTo>
                    <a:pt x="3064764" y="2505455"/>
                  </a:lnTo>
                  <a:lnTo>
                    <a:pt x="3078480" y="2464307"/>
                  </a:lnTo>
                  <a:lnTo>
                    <a:pt x="3092196" y="2563367"/>
                  </a:lnTo>
                  <a:lnTo>
                    <a:pt x="3105912" y="2607564"/>
                  </a:lnTo>
                  <a:lnTo>
                    <a:pt x="3119628" y="2639567"/>
                  </a:lnTo>
                  <a:lnTo>
                    <a:pt x="3133344" y="2327147"/>
                  </a:lnTo>
                  <a:lnTo>
                    <a:pt x="3147060" y="2208276"/>
                  </a:lnTo>
                  <a:lnTo>
                    <a:pt x="3160776" y="2069591"/>
                  </a:lnTo>
                  <a:lnTo>
                    <a:pt x="3174492" y="1620011"/>
                  </a:lnTo>
                  <a:lnTo>
                    <a:pt x="3188208" y="1339595"/>
                  </a:lnTo>
                  <a:lnTo>
                    <a:pt x="3201924" y="1322831"/>
                  </a:lnTo>
                  <a:lnTo>
                    <a:pt x="3215640" y="1363979"/>
                  </a:lnTo>
                  <a:lnTo>
                    <a:pt x="3229356" y="1423415"/>
                  </a:lnTo>
                  <a:lnTo>
                    <a:pt x="3243072" y="1149095"/>
                  </a:lnTo>
                  <a:lnTo>
                    <a:pt x="3256788" y="969263"/>
                  </a:lnTo>
                  <a:lnTo>
                    <a:pt x="3270504" y="763523"/>
                  </a:lnTo>
                  <a:lnTo>
                    <a:pt x="3284220" y="425195"/>
                  </a:lnTo>
                  <a:lnTo>
                    <a:pt x="3297936" y="432815"/>
                  </a:lnTo>
                  <a:lnTo>
                    <a:pt x="3311652" y="541019"/>
                  </a:lnTo>
                  <a:lnTo>
                    <a:pt x="3325367" y="374903"/>
                  </a:lnTo>
                  <a:lnTo>
                    <a:pt x="3339084" y="370331"/>
                  </a:lnTo>
                  <a:lnTo>
                    <a:pt x="3366516" y="518159"/>
                  </a:lnTo>
                  <a:lnTo>
                    <a:pt x="3380232" y="658367"/>
                  </a:lnTo>
                  <a:lnTo>
                    <a:pt x="3393948" y="836675"/>
                  </a:lnTo>
                  <a:lnTo>
                    <a:pt x="3407664" y="1054607"/>
                  </a:lnTo>
                  <a:lnTo>
                    <a:pt x="3421379" y="989075"/>
                  </a:lnTo>
                  <a:lnTo>
                    <a:pt x="3435096" y="737615"/>
                  </a:lnTo>
                  <a:lnTo>
                    <a:pt x="3448812" y="722375"/>
                  </a:lnTo>
                  <a:lnTo>
                    <a:pt x="3462528" y="701039"/>
                  </a:lnTo>
                  <a:lnTo>
                    <a:pt x="3476244" y="778763"/>
                  </a:lnTo>
                  <a:lnTo>
                    <a:pt x="3489960" y="812291"/>
                  </a:lnTo>
                  <a:lnTo>
                    <a:pt x="3503676" y="729995"/>
                  </a:lnTo>
                  <a:lnTo>
                    <a:pt x="3517391" y="908303"/>
                  </a:lnTo>
                  <a:lnTo>
                    <a:pt x="3531108" y="952499"/>
                  </a:lnTo>
                  <a:lnTo>
                    <a:pt x="3544824" y="594359"/>
                  </a:lnTo>
                  <a:lnTo>
                    <a:pt x="3558540" y="365759"/>
                  </a:lnTo>
                  <a:lnTo>
                    <a:pt x="3572255" y="451103"/>
                  </a:lnTo>
                  <a:lnTo>
                    <a:pt x="3585972" y="434339"/>
                  </a:lnTo>
                  <a:lnTo>
                    <a:pt x="3599688" y="435863"/>
                  </a:lnTo>
                  <a:lnTo>
                    <a:pt x="3613404" y="432815"/>
                  </a:lnTo>
                  <a:lnTo>
                    <a:pt x="3627120" y="489203"/>
                  </a:lnTo>
                  <a:lnTo>
                    <a:pt x="3640836" y="548639"/>
                  </a:lnTo>
                  <a:lnTo>
                    <a:pt x="3654552" y="693419"/>
                  </a:lnTo>
                  <a:lnTo>
                    <a:pt x="3668267" y="413003"/>
                  </a:lnTo>
                  <a:lnTo>
                    <a:pt x="3681984" y="256031"/>
                  </a:lnTo>
                  <a:lnTo>
                    <a:pt x="3695700" y="382523"/>
                  </a:lnTo>
                  <a:lnTo>
                    <a:pt x="3709416" y="548639"/>
                  </a:lnTo>
                  <a:lnTo>
                    <a:pt x="3723132" y="745235"/>
                  </a:lnTo>
                  <a:lnTo>
                    <a:pt x="3736848" y="928115"/>
                  </a:lnTo>
                  <a:lnTo>
                    <a:pt x="3750564" y="1004315"/>
                  </a:lnTo>
                  <a:lnTo>
                    <a:pt x="3764279" y="1123187"/>
                  </a:lnTo>
                  <a:lnTo>
                    <a:pt x="3777996" y="1165859"/>
                  </a:lnTo>
                  <a:lnTo>
                    <a:pt x="3791712" y="1251203"/>
                  </a:lnTo>
                  <a:lnTo>
                    <a:pt x="3805428" y="1395983"/>
                  </a:lnTo>
                  <a:lnTo>
                    <a:pt x="3819144" y="1331975"/>
                  </a:lnTo>
                  <a:lnTo>
                    <a:pt x="3832860" y="1440179"/>
                  </a:lnTo>
                  <a:lnTo>
                    <a:pt x="3846576" y="1583435"/>
                  </a:lnTo>
                  <a:lnTo>
                    <a:pt x="3861816" y="1735835"/>
                  </a:lnTo>
                  <a:lnTo>
                    <a:pt x="3875532" y="1775459"/>
                  </a:lnTo>
                  <a:lnTo>
                    <a:pt x="3889248" y="1854707"/>
                  </a:lnTo>
                  <a:lnTo>
                    <a:pt x="3902964" y="1876043"/>
                  </a:lnTo>
                  <a:lnTo>
                    <a:pt x="3916679" y="1894331"/>
                  </a:lnTo>
                  <a:lnTo>
                    <a:pt x="3930396" y="1953767"/>
                  </a:lnTo>
                  <a:lnTo>
                    <a:pt x="3944112" y="1988819"/>
                  </a:lnTo>
                  <a:lnTo>
                    <a:pt x="3957828" y="2215895"/>
                  </a:lnTo>
                  <a:lnTo>
                    <a:pt x="3971544" y="2243328"/>
                  </a:lnTo>
                  <a:lnTo>
                    <a:pt x="3985260" y="2206752"/>
                  </a:lnTo>
                  <a:lnTo>
                    <a:pt x="3998976" y="2113787"/>
                  </a:lnTo>
                  <a:lnTo>
                    <a:pt x="4012691" y="2110740"/>
                  </a:lnTo>
                  <a:lnTo>
                    <a:pt x="4026408" y="2156460"/>
                  </a:lnTo>
                  <a:lnTo>
                    <a:pt x="4040124" y="2253995"/>
                  </a:lnTo>
                  <a:lnTo>
                    <a:pt x="4053840" y="2375916"/>
                  </a:lnTo>
                  <a:lnTo>
                    <a:pt x="4067555" y="2374391"/>
                  </a:lnTo>
                  <a:lnTo>
                    <a:pt x="4081272" y="2432304"/>
                  </a:lnTo>
                  <a:lnTo>
                    <a:pt x="4094988" y="2520695"/>
                  </a:lnTo>
                  <a:lnTo>
                    <a:pt x="4108704" y="2482595"/>
                  </a:lnTo>
                  <a:lnTo>
                    <a:pt x="4122420" y="2447543"/>
                  </a:lnTo>
                  <a:lnTo>
                    <a:pt x="4136136" y="2499360"/>
                  </a:lnTo>
                  <a:lnTo>
                    <a:pt x="4149852" y="2540507"/>
                  </a:lnTo>
                  <a:lnTo>
                    <a:pt x="4163567" y="2430779"/>
                  </a:lnTo>
                  <a:lnTo>
                    <a:pt x="4177284" y="2325623"/>
                  </a:lnTo>
                  <a:lnTo>
                    <a:pt x="4191000" y="2063495"/>
                  </a:lnTo>
                  <a:lnTo>
                    <a:pt x="4204716" y="2235707"/>
                  </a:lnTo>
                  <a:lnTo>
                    <a:pt x="4218432" y="2065019"/>
                  </a:lnTo>
                  <a:lnTo>
                    <a:pt x="4232148" y="1972055"/>
                  </a:lnTo>
                  <a:lnTo>
                    <a:pt x="4245864" y="1973579"/>
                  </a:lnTo>
                  <a:lnTo>
                    <a:pt x="4259580" y="1827276"/>
                  </a:lnTo>
                  <a:lnTo>
                    <a:pt x="4273296" y="1697735"/>
                  </a:lnTo>
                  <a:lnTo>
                    <a:pt x="4287012" y="1755647"/>
                  </a:lnTo>
                  <a:lnTo>
                    <a:pt x="4300728" y="1408175"/>
                  </a:lnTo>
                  <a:lnTo>
                    <a:pt x="4314444" y="1046987"/>
                  </a:lnTo>
                  <a:lnTo>
                    <a:pt x="4328160" y="972311"/>
                  </a:lnTo>
                  <a:lnTo>
                    <a:pt x="4341876" y="1106423"/>
                  </a:lnTo>
                  <a:lnTo>
                    <a:pt x="4355592" y="1056131"/>
                  </a:lnTo>
                  <a:lnTo>
                    <a:pt x="4369308" y="976883"/>
                  </a:lnTo>
                  <a:lnTo>
                    <a:pt x="4383024" y="1097279"/>
                  </a:lnTo>
                  <a:lnTo>
                    <a:pt x="4396740" y="876299"/>
                  </a:lnTo>
                  <a:lnTo>
                    <a:pt x="4410456" y="554735"/>
                  </a:lnTo>
                  <a:lnTo>
                    <a:pt x="4424172" y="443483"/>
                  </a:lnTo>
                  <a:lnTo>
                    <a:pt x="4437888" y="961643"/>
                  </a:lnTo>
                  <a:lnTo>
                    <a:pt x="4451604" y="958595"/>
                  </a:lnTo>
                  <a:lnTo>
                    <a:pt x="4465320" y="856487"/>
                  </a:lnTo>
                  <a:lnTo>
                    <a:pt x="4479036" y="841247"/>
                  </a:lnTo>
                  <a:lnTo>
                    <a:pt x="4492752" y="751331"/>
                  </a:lnTo>
                  <a:lnTo>
                    <a:pt x="4506468" y="562355"/>
                  </a:lnTo>
                  <a:lnTo>
                    <a:pt x="4520184" y="329183"/>
                  </a:lnTo>
                  <a:lnTo>
                    <a:pt x="4533900" y="419099"/>
                  </a:lnTo>
                  <a:lnTo>
                    <a:pt x="4547616" y="397763"/>
                  </a:lnTo>
                  <a:lnTo>
                    <a:pt x="4561332" y="472439"/>
                  </a:lnTo>
                  <a:lnTo>
                    <a:pt x="4575048" y="454151"/>
                  </a:lnTo>
                  <a:lnTo>
                    <a:pt x="4588764" y="434339"/>
                  </a:lnTo>
                  <a:lnTo>
                    <a:pt x="4602480" y="333755"/>
                  </a:lnTo>
                  <a:lnTo>
                    <a:pt x="4616196" y="259079"/>
                  </a:lnTo>
                  <a:lnTo>
                    <a:pt x="4629912" y="307847"/>
                  </a:lnTo>
                  <a:lnTo>
                    <a:pt x="4643628" y="310895"/>
                  </a:lnTo>
                  <a:lnTo>
                    <a:pt x="4657344" y="251459"/>
                  </a:lnTo>
                  <a:lnTo>
                    <a:pt x="4671060" y="483107"/>
                  </a:lnTo>
                  <a:lnTo>
                    <a:pt x="4684776" y="580643"/>
                  </a:lnTo>
                  <a:lnTo>
                    <a:pt x="4698492" y="704087"/>
                  </a:lnTo>
                  <a:lnTo>
                    <a:pt x="4712208" y="873251"/>
                  </a:lnTo>
                  <a:lnTo>
                    <a:pt x="4725924" y="899159"/>
                  </a:lnTo>
                  <a:lnTo>
                    <a:pt x="4739640" y="949451"/>
                  </a:lnTo>
                  <a:lnTo>
                    <a:pt x="4753356" y="832103"/>
                  </a:lnTo>
                  <a:lnTo>
                    <a:pt x="4767072" y="542543"/>
                  </a:lnTo>
                  <a:lnTo>
                    <a:pt x="4780788" y="492251"/>
                  </a:lnTo>
                  <a:lnTo>
                    <a:pt x="4794504" y="382523"/>
                  </a:lnTo>
                  <a:lnTo>
                    <a:pt x="4809744" y="454151"/>
                  </a:lnTo>
                  <a:lnTo>
                    <a:pt x="4823460" y="408431"/>
                  </a:lnTo>
                  <a:lnTo>
                    <a:pt x="4837176" y="554735"/>
                  </a:lnTo>
                  <a:lnTo>
                    <a:pt x="4850892" y="644651"/>
                  </a:lnTo>
                  <a:lnTo>
                    <a:pt x="4864608" y="643127"/>
                  </a:lnTo>
                  <a:lnTo>
                    <a:pt x="4878324" y="1018031"/>
                  </a:lnTo>
                  <a:lnTo>
                    <a:pt x="4892040" y="1190243"/>
                  </a:lnTo>
                  <a:lnTo>
                    <a:pt x="4905756" y="1097279"/>
                  </a:lnTo>
                  <a:lnTo>
                    <a:pt x="4919472" y="1170431"/>
                  </a:lnTo>
                  <a:lnTo>
                    <a:pt x="4933188" y="1188719"/>
                  </a:lnTo>
                  <a:lnTo>
                    <a:pt x="4946904" y="1207007"/>
                  </a:lnTo>
                  <a:lnTo>
                    <a:pt x="4960620" y="1237487"/>
                  </a:lnTo>
                  <a:lnTo>
                    <a:pt x="4974336" y="1121663"/>
                  </a:lnTo>
                  <a:lnTo>
                    <a:pt x="4988052" y="1187195"/>
                  </a:lnTo>
                  <a:lnTo>
                    <a:pt x="5001768" y="1325879"/>
                  </a:lnTo>
                  <a:lnTo>
                    <a:pt x="5015484" y="1424939"/>
                  </a:lnTo>
                  <a:lnTo>
                    <a:pt x="5029200" y="1481327"/>
                  </a:lnTo>
                  <a:lnTo>
                    <a:pt x="5042916" y="1400555"/>
                  </a:lnTo>
                  <a:lnTo>
                    <a:pt x="5056632" y="1377695"/>
                  </a:lnTo>
                  <a:lnTo>
                    <a:pt x="5070348" y="1365503"/>
                  </a:lnTo>
                  <a:lnTo>
                    <a:pt x="5084064" y="1409699"/>
                  </a:lnTo>
                  <a:lnTo>
                    <a:pt x="5097780" y="1360931"/>
                  </a:lnTo>
                  <a:lnTo>
                    <a:pt x="5111496" y="1257299"/>
                  </a:lnTo>
                  <a:lnTo>
                    <a:pt x="5125212" y="1232915"/>
                  </a:lnTo>
                  <a:lnTo>
                    <a:pt x="5138928" y="1240535"/>
                  </a:lnTo>
                  <a:lnTo>
                    <a:pt x="5152644" y="1333499"/>
                  </a:lnTo>
                  <a:lnTo>
                    <a:pt x="5166360" y="1232915"/>
                  </a:lnTo>
                  <a:lnTo>
                    <a:pt x="5180076" y="1033271"/>
                  </a:lnTo>
                  <a:lnTo>
                    <a:pt x="5193792" y="871727"/>
                  </a:lnTo>
                  <a:lnTo>
                    <a:pt x="5207508" y="792479"/>
                  </a:lnTo>
                  <a:lnTo>
                    <a:pt x="5221224" y="737615"/>
                  </a:lnTo>
                  <a:lnTo>
                    <a:pt x="5234940" y="859535"/>
                  </a:lnTo>
                  <a:lnTo>
                    <a:pt x="5248656" y="815339"/>
                  </a:lnTo>
                  <a:lnTo>
                    <a:pt x="5262372" y="714755"/>
                  </a:lnTo>
                  <a:lnTo>
                    <a:pt x="5276088" y="725423"/>
                  </a:lnTo>
                  <a:lnTo>
                    <a:pt x="5289804" y="812291"/>
                  </a:lnTo>
                  <a:lnTo>
                    <a:pt x="5303520" y="804671"/>
                  </a:lnTo>
                  <a:lnTo>
                    <a:pt x="5317236" y="801623"/>
                  </a:lnTo>
                  <a:lnTo>
                    <a:pt x="5330952" y="882395"/>
                  </a:lnTo>
                  <a:lnTo>
                    <a:pt x="5344668" y="862583"/>
                  </a:lnTo>
                  <a:lnTo>
                    <a:pt x="5358384" y="888491"/>
                  </a:lnTo>
                  <a:lnTo>
                    <a:pt x="5372100" y="958595"/>
                  </a:lnTo>
                  <a:lnTo>
                    <a:pt x="5385816" y="890015"/>
                  </a:lnTo>
                  <a:lnTo>
                    <a:pt x="5399532" y="1013459"/>
                  </a:lnTo>
                  <a:lnTo>
                    <a:pt x="5413248" y="1004315"/>
                  </a:lnTo>
                  <a:lnTo>
                    <a:pt x="5426964" y="1072895"/>
                  </a:lnTo>
                  <a:lnTo>
                    <a:pt x="5440680" y="1249679"/>
                  </a:lnTo>
                  <a:lnTo>
                    <a:pt x="5454396" y="1193291"/>
                  </a:lnTo>
                  <a:lnTo>
                    <a:pt x="5468112" y="1161287"/>
                  </a:lnTo>
                  <a:lnTo>
                    <a:pt x="5481828" y="1217675"/>
                  </a:lnTo>
                  <a:lnTo>
                    <a:pt x="5495544" y="1071371"/>
                  </a:lnTo>
                  <a:lnTo>
                    <a:pt x="5509260" y="979931"/>
                  </a:lnTo>
                  <a:lnTo>
                    <a:pt x="5522976" y="1010411"/>
                  </a:lnTo>
                  <a:lnTo>
                    <a:pt x="5536692" y="1118615"/>
                  </a:lnTo>
                  <a:lnTo>
                    <a:pt x="5550408" y="1088135"/>
                  </a:lnTo>
                  <a:lnTo>
                    <a:pt x="5564124" y="1141475"/>
                  </a:lnTo>
                  <a:lnTo>
                    <a:pt x="5577840" y="1095755"/>
                  </a:lnTo>
                  <a:lnTo>
                    <a:pt x="5591556" y="1162811"/>
                  </a:lnTo>
                  <a:lnTo>
                    <a:pt x="5605272" y="1263395"/>
                  </a:lnTo>
                  <a:lnTo>
                    <a:pt x="5618988" y="1461515"/>
                  </a:lnTo>
                  <a:lnTo>
                    <a:pt x="5632704" y="1392935"/>
                  </a:lnTo>
                  <a:lnTo>
                    <a:pt x="5646420" y="1400555"/>
                  </a:lnTo>
                  <a:lnTo>
                    <a:pt x="5660136" y="1426463"/>
                  </a:lnTo>
                  <a:lnTo>
                    <a:pt x="5673852" y="1511807"/>
                  </a:lnTo>
                  <a:lnTo>
                    <a:pt x="5687568" y="1604771"/>
                  </a:lnTo>
                  <a:lnTo>
                    <a:pt x="5701284" y="1574291"/>
                  </a:lnTo>
                  <a:lnTo>
                    <a:pt x="5715000" y="1531619"/>
                  </a:lnTo>
                  <a:lnTo>
                    <a:pt x="5728716" y="1478279"/>
                  </a:lnTo>
                  <a:lnTo>
                    <a:pt x="5742432" y="1339595"/>
                  </a:lnTo>
                  <a:lnTo>
                    <a:pt x="5757672" y="1181099"/>
                  </a:lnTo>
                  <a:lnTo>
                    <a:pt x="5771388" y="1217675"/>
                  </a:lnTo>
                  <a:lnTo>
                    <a:pt x="5785104" y="1228343"/>
                  </a:lnTo>
                  <a:lnTo>
                    <a:pt x="5798820" y="1315211"/>
                  </a:lnTo>
                  <a:lnTo>
                    <a:pt x="5812536" y="1447799"/>
                  </a:lnTo>
                  <a:lnTo>
                    <a:pt x="5826252" y="1496567"/>
                  </a:lnTo>
                  <a:lnTo>
                    <a:pt x="5839968" y="1612391"/>
                  </a:lnTo>
                  <a:lnTo>
                    <a:pt x="5853684" y="1588007"/>
                  </a:lnTo>
                  <a:lnTo>
                    <a:pt x="5867400" y="1618487"/>
                  </a:lnTo>
                  <a:lnTo>
                    <a:pt x="5881116" y="1630679"/>
                  </a:lnTo>
                  <a:lnTo>
                    <a:pt x="5894832" y="1569719"/>
                  </a:lnTo>
                  <a:lnTo>
                    <a:pt x="5908548" y="1658111"/>
                  </a:lnTo>
                  <a:lnTo>
                    <a:pt x="5922264" y="1680971"/>
                  </a:lnTo>
                  <a:lnTo>
                    <a:pt x="5935980" y="1632203"/>
                  </a:lnTo>
                  <a:lnTo>
                    <a:pt x="5949696" y="1566671"/>
                  </a:lnTo>
                  <a:lnTo>
                    <a:pt x="5963412" y="1652015"/>
                  </a:lnTo>
                  <a:lnTo>
                    <a:pt x="5977128" y="1670303"/>
                  </a:lnTo>
                  <a:lnTo>
                    <a:pt x="5990844" y="1671827"/>
                  </a:lnTo>
                  <a:lnTo>
                    <a:pt x="6004560" y="1726691"/>
                  </a:lnTo>
                  <a:lnTo>
                    <a:pt x="6018276" y="1772411"/>
                  </a:lnTo>
                  <a:lnTo>
                    <a:pt x="6031992" y="1815083"/>
                  </a:lnTo>
                  <a:lnTo>
                    <a:pt x="6045708" y="1802891"/>
                  </a:lnTo>
                  <a:lnTo>
                    <a:pt x="6059424" y="1792223"/>
                  </a:lnTo>
                  <a:lnTo>
                    <a:pt x="6073140" y="1854707"/>
                  </a:lnTo>
                  <a:lnTo>
                    <a:pt x="6086856" y="2029967"/>
                  </a:lnTo>
                  <a:lnTo>
                    <a:pt x="6100572" y="2101596"/>
                  </a:lnTo>
                  <a:lnTo>
                    <a:pt x="6114288" y="2130552"/>
                  </a:lnTo>
                  <a:lnTo>
                    <a:pt x="6128004" y="2196083"/>
                  </a:lnTo>
                  <a:lnTo>
                    <a:pt x="6141720" y="2205228"/>
                  </a:lnTo>
                  <a:lnTo>
                    <a:pt x="6155436" y="2264664"/>
                  </a:lnTo>
                  <a:lnTo>
                    <a:pt x="6169152" y="2339340"/>
                  </a:lnTo>
                  <a:lnTo>
                    <a:pt x="6182868" y="2307335"/>
                  </a:lnTo>
                  <a:lnTo>
                    <a:pt x="6196584" y="2458211"/>
                  </a:lnTo>
                  <a:lnTo>
                    <a:pt x="6210300" y="2388107"/>
                  </a:lnTo>
                  <a:lnTo>
                    <a:pt x="6224016" y="2244852"/>
                  </a:lnTo>
                  <a:lnTo>
                    <a:pt x="6237732" y="2129028"/>
                  </a:lnTo>
                  <a:lnTo>
                    <a:pt x="6251448" y="2097023"/>
                  </a:lnTo>
                  <a:lnTo>
                    <a:pt x="6265164" y="2147316"/>
                  </a:lnTo>
                  <a:lnTo>
                    <a:pt x="6278880" y="2281428"/>
                  </a:lnTo>
                  <a:lnTo>
                    <a:pt x="6292596" y="1946147"/>
                  </a:lnTo>
                  <a:lnTo>
                    <a:pt x="6306312" y="1976627"/>
                  </a:lnTo>
                  <a:lnTo>
                    <a:pt x="6320028" y="1961387"/>
                  </a:lnTo>
                  <a:lnTo>
                    <a:pt x="6333744" y="1949195"/>
                  </a:lnTo>
                  <a:lnTo>
                    <a:pt x="6347460" y="1988819"/>
                  </a:lnTo>
                  <a:lnTo>
                    <a:pt x="6361176" y="1962911"/>
                  </a:lnTo>
                  <a:lnTo>
                    <a:pt x="6374892" y="1949195"/>
                  </a:lnTo>
                  <a:lnTo>
                    <a:pt x="6388608" y="1885187"/>
                  </a:lnTo>
                  <a:lnTo>
                    <a:pt x="6402324" y="1834895"/>
                  </a:lnTo>
                  <a:lnTo>
                    <a:pt x="6416040" y="1798319"/>
                  </a:lnTo>
                  <a:lnTo>
                    <a:pt x="6429756" y="1716023"/>
                  </a:lnTo>
                  <a:lnTo>
                    <a:pt x="6443472" y="1597151"/>
                  </a:lnTo>
                  <a:lnTo>
                    <a:pt x="6457188" y="1399031"/>
                  </a:lnTo>
                  <a:lnTo>
                    <a:pt x="6470904" y="1380743"/>
                  </a:lnTo>
                  <a:lnTo>
                    <a:pt x="6484620" y="1386839"/>
                  </a:lnTo>
                  <a:lnTo>
                    <a:pt x="6498336" y="1450847"/>
                  </a:lnTo>
                  <a:lnTo>
                    <a:pt x="6512052" y="1569719"/>
                  </a:lnTo>
                  <a:lnTo>
                    <a:pt x="6525768" y="1589531"/>
                  </a:lnTo>
                  <a:lnTo>
                    <a:pt x="6539483" y="1533143"/>
                  </a:lnTo>
                  <a:lnTo>
                    <a:pt x="6553200" y="1424939"/>
                  </a:lnTo>
                  <a:lnTo>
                    <a:pt x="6566916" y="1438655"/>
                  </a:lnTo>
                  <a:lnTo>
                    <a:pt x="6580632" y="1493519"/>
                  </a:lnTo>
                  <a:lnTo>
                    <a:pt x="6594348" y="1377695"/>
                  </a:lnTo>
                  <a:lnTo>
                    <a:pt x="6608064" y="1377695"/>
                  </a:lnTo>
                  <a:lnTo>
                    <a:pt x="6621780" y="1344167"/>
                  </a:lnTo>
                  <a:lnTo>
                    <a:pt x="6635496" y="1178051"/>
                  </a:lnTo>
                  <a:lnTo>
                    <a:pt x="6649211" y="1220723"/>
                  </a:lnTo>
                  <a:lnTo>
                    <a:pt x="6662928" y="1385315"/>
                  </a:lnTo>
                  <a:lnTo>
                    <a:pt x="6676644" y="1933955"/>
                  </a:lnTo>
                  <a:lnTo>
                    <a:pt x="6691883" y="2164079"/>
                  </a:lnTo>
                  <a:lnTo>
                    <a:pt x="6705600" y="2098547"/>
                  </a:lnTo>
                  <a:lnTo>
                    <a:pt x="6719316" y="2199131"/>
                  </a:lnTo>
                  <a:lnTo>
                    <a:pt x="6733032" y="2494788"/>
                  </a:lnTo>
                  <a:lnTo>
                    <a:pt x="6746748" y="2663952"/>
                  </a:lnTo>
                  <a:lnTo>
                    <a:pt x="6760464" y="2889504"/>
                  </a:lnTo>
                  <a:lnTo>
                    <a:pt x="6774180" y="2827019"/>
                  </a:lnTo>
                  <a:lnTo>
                    <a:pt x="6787896" y="2910840"/>
                  </a:lnTo>
                  <a:lnTo>
                    <a:pt x="6801611" y="3139440"/>
                  </a:lnTo>
                  <a:lnTo>
                    <a:pt x="6815328" y="3204972"/>
                  </a:lnTo>
                  <a:lnTo>
                    <a:pt x="6829044" y="3168396"/>
                  </a:lnTo>
                  <a:lnTo>
                    <a:pt x="6842759" y="3125723"/>
                  </a:lnTo>
                  <a:lnTo>
                    <a:pt x="6856476" y="3017519"/>
                  </a:lnTo>
                  <a:lnTo>
                    <a:pt x="6870192" y="2901695"/>
                  </a:lnTo>
                  <a:lnTo>
                    <a:pt x="6883908" y="2699004"/>
                  </a:lnTo>
                  <a:lnTo>
                    <a:pt x="6897624" y="2816352"/>
                  </a:lnTo>
                  <a:lnTo>
                    <a:pt x="6911340" y="3034284"/>
                  </a:lnTo>
                  <a:lnTo>
                    <a:pt x="6925056" y="3064764"/>
                  </a:lnTo>
                </a:path>
              </a:pathLst>
            </a:custGeom>
            <a:ln w="285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50717" y="4682918"/>
            <a:ext cx="212090" cy="139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5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30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5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30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50" dirty="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0668" y="2502988"/>
            <a:ext cx="141605" cy="1934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30"/>
              </a:spcBef>
            </a:pPr>
            <a:r>
              <a:rPr sz="1800" spc="-5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30"/>
              </a:spcBef>
            </a:pPr>
            <a:r>
              <a:rPr sz="1800" spc="-5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30"/>
              </a:spcBef>
            </a:pPr>
            <a:r>
              <a:rPr sz="1800" spc="-50" dirty="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0668" y="1958006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0668" y="1413023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14293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'80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38624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'85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62956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'90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87287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'95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11619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35951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60282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84614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08945" y="4435344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21928" y="1830218"/>
            <a:ext cx="1170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Yield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Spread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198370" y="6197346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455740" y="6056999"/>
            <a:ext cx="19323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10-</a:t>
            </a:r>
            <a:r>
              <a:rPr sz="1400" dirty="0">
                <a:solidFill>
                  <a:srgbClr val="585858"/>
                </a:solidFill>
                <a:latin typeface="Calibri"/>
                <a:cs typeface="Calibri"/>
              </a:rPr>
              <a:t>year</a:t>
            </a:r>
            <a:r>
              <a:rPr sz="14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585858"/>
                </a:solidFill>
                <a:latin typeface="Calibri"/>
                <a:cs typeface="Calibri"/>
              </a:rPr>
              <a:t>minus</a:t>
            </a:r>
            <a:r>
              <a:rPr sz="14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2-</a:t>
            </a:r>
            <a:r>
              <a:rPr sz="1400" dirty="0">
                <a:solidFill>
                  <a:srgbClr val="585858"/>
                </a:solidFill>
                <a:latin typeface="Calibri"/>
                <a:cs typeface="Calibri"/>
              </a:rPr>
              <a:t>year</a:t>
            </a:r>
            <a:r>
              <a:rPr sz="14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585858"/>
                </a:solidFill>
                <a:latin typeface="Calibri"/>
                <a:cs typeface="Calibri"/>
              </a:rPr>
              <a:t>note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081778" y="6197346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338584" y="6056999"/>
            <a:ext cx="19786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10-</a:t>
            </a:r>
            <a:r>
              <a:rPr sz="1400" dirty="0">
                <a:solidFill>
                  <a:srgbClr val="585858"/>
                </a:solidFill>
                <a:latin typeface="Calibri"/>
                <a:cs typeface="Calibri"/>
              </a:rPr>
              <a:t>year</a:t>
            </a:r>
            <a:r>
              <a:rPr sz="14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585858"/>
                </a:solidFill>
                <a:latin typeface="Calibri"/>
                <a:cs typeface="Calibri"/>
              </a:rPr>
              <a:t>minus</a:t>
            </a:r>
            <a:r>
              <a:rPr sz="14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585858"/>
                </a:solidFill>
                <a:latin typeface="Calibri"/>
                <a:cs typeface="Calibri"/>
              </a:rPr>
              <a:t>3-</a:t>
            </a:r>
            <a:r>
              <a:rPr sz="1400" dirty="0">
                <a:solidFill>
                  <a:srgbClr val="585858"/>
                </a:solidFill>
                <a:latin typeface="Calibri"/>
                <a:cs typeface="Calibri"/>
              </a:rPr>
              <a:t>month</a:t>
            </a:r>
            <a:r>
              <a:rPr sz="1400" spc="-3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585858"/>
                </a:solidFill>
                <a:latin typeface="Calibri"/>
                <a:cs typeface="Calibri"/>
              </a:rPr>
              <a:t>bill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63295" y="1077467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638623" y="6509487"/>
            <a:ext cx="18097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776E67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2321" y="6706186"/>
            <a:ext cx="12617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Federal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Reserve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9343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Michigan</a:t>
            </a:r>
            <a:r>
              <a:rPr sz="3000" b="0" spc="-10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Employment</a:t>
            </a:r>
            <a:r>
              <a:rPr sz="3000" b="0" spc="-10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Almost</a:t>
            </a:r>
            <a:r>
              <a:rPr sz="3000" b="0" spc="-9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at</a:t>
            </a:r>
            <a:r>
              <a:rPr sz="3000" b="0" spc="-110" dirty="0">
                <a:latin typeface="Calibri"/>
                <a:cs typeface="Calibri"/>
              </a:rPr>
              <a:t> </a:t>
            </a:r>
            <a:r>
              <a:rPr sz="3000" b="0" spc="-25" dirty="0">
                <a:latin typeface="Calibri"/>
                <a:cs typeface="Calibri"/>
              </a:rPr>
              <a:t>Pre-</a:t>
            </a:r>
            <a:r>
              <a:rPr sz="3000" b="0" dirty="0">
                <a:latin typeface="Calibri"/>
                <a:cs typeface="Calibri"/>
              </a:rPr>
              <a:t>COVID</a:t>
            </a:r>
            <a:r>
              <a:rPr sz="3000" b="0" spc="-110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Levels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67549" y="1728025"/>
            <a:ext cx="7513955" cy="3933825"/>
            <a:chOff x="967549" y="1728025"/>
            <a:chExt cx="7513955" cy="3933825"/>
          </a:xfrm>
        </p:grpSpPr>
        <p:sp>
          <p:nvSpPr>
            <p:cNvPr id="4" name="object 4"/>
            <p:cNvSpPr/>
            <p:nvPr/>
          </p:nvSpPr>
          <p:spPr>
            <a:xfrm>
              <a:off x="972311" y="1732788"/>
              <a:ext cx="7504430" cy="3209925"/>
            </a:xfrm>
            <a:custGeom>
              <a:avLst/>
              <a:gdLst/>
              <a:ahLst/>
              <a:cxnLst/>
              <a:rect l="l" t="t" r="r" b="b"/>
              <a:pathLst>
                <a:path w="7504430" h="3209925">
                  <a:moveTo>
                    <a:pt x="0" y="3209544"/>
                  </a:moveTo>
                  <a:lnTo>
                    <a:pt x="7504176" y="3209544"/>
                  </a:lnTo>
                </a:path>
                <a:path w="7504430" h="3209925">
                  <a:moveTo>
                    <a:pt x="0" y="2567940"/>
                  </a:moveTo>
                  <a:lnTo>
                    <a:pt x="7504176" y="2567940"/>
                  </a:lnTo>
                </a:path>
                <a:path w="7504430" h="3209925">
                  <a:moveTo>
                    <a:pt x="0" y="1926336"/>
                  </a:moveTo>
                  <a:lnTo>
                    <a:pt x="7504176" y="1926336"/>
                  </a:lnTo>
                </a:path>
                <a:path w="7504430" h="3209925">
                  <a:moveTo>
                    <a:pt x="0" y="1283208"/>
                  </a:moveTo>
                  <a:lnTo>
                    <a:pt x="7504176" y="1283208"/>
                  </a:lnTo>
                </a:path>
                <a:path w="7504430" h="3209925">
                  <a:moveTo>
                    <a:pt x="0" y="641604"/>
                  </a:moveTo>
                  <a:lnTo>
                    <a:pt x="7504176" y="641604"/>
                  </a:lnTo>
                </a:path>
                <a:path w="7504430" h="3209925">
                  <a:moveTo>
                    <a:pt x="0" y="0"/>
                  </a:moveTo>
                  <a:lnTo>
                    <a:pt x="75041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72311" y="1732788"/>
              <a:ext cx="7504430" cy="3851275"/>
            </a:xfrm>
            <a:custGeom>
              <a:avLst/>
              <a:gdLst/>
              <a:ahLst/>
              <a:cxnLst/>
              <a:rect l="l" t="t" r="r" b="b"/>
              <a:pathLst>
                <a:path w="7504430" h="3851275">
                  <a:moveTo>
                    <a:pt x="0" y="0"/>
                  </a:moveTo>
                  <a:lnTo>
                    <a:pt x="7504176" y="0"/>
                  </a:lnTo>
                  <a:lnTo>
                    <a:pt x="7504176" y="3851148"/>
                  </a:lnTo>
                  <a:lnTo>
                    <a:pt x="0" y="385114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72311" y="5583935"/>
              <a:ext cx="7504430" cy="73660"/>
            </a:xfrm>
            <a:custGeom>
              <a:avLst/>
              <a:gdLst/>
              <a:ahLst/>
              <a:cxnLst/>
              <a:rect l="l" t="t" r="r" b="b"/>
              <a:pathLst>
                <a:path w="7504430" h="73660">
                  <a:moveTo>
                    <a:pt x="0" y="0"/>
                  </a:moveTo>
                  <a:lnTo>
                    <a:pt x="7504176" y="0"/>
                  </a:lnTo>
                </a:path>
                <a:path w="7504430" h="73660">
                  <a:moveTo>
                    <a:pt x="0" y="0"/>
                  </a:moveTo>
                  <a:lnTo>
                    <a:pt x="0" y="73152"/>
                  </a:lnTo>
                </a:path>
                <a:path w="7504430" h="73660">
                  <a:moveTo>
                    <a:pt x="62484" y="0"/>
                  </a:moveTo>
                  <a:lnTo>
                    <a:pt x="62484" y="73152"/>
                  </a:lnTo>
                </a:path>
                <a:path w="7504430" h="73660">
                  <a:moveTo>
                    <a:pt x="124968" y="0"/>
                  </a:moveTo>
                  <a:lnTo>
                    <a:pt x="124968" y="73152"/>
                  </a:lnTo>
                </a:path>
                <a:path w="7504430" h="73660">
                  <a:moveTo>
                    <a:pt x="185928" y="0"/>
                  </a:moveTo>
                  <a:lnTo>
                    <a:pt x="185928" y="73152"/>
                  </a:lnTo>
                </a:path>
                <a:path w="7504430" h="73660">
                  <a:moveTo>
                    <a:pt x="248411" y="0"/>
                  </a:moveTo>
                  <a:lnTo>
                    <a:pt x="248411" y="73152"/>
                  </a:lnTo>
                </a:path>
                <a:path w="7504430" h="73660">
                  <a:moveTo>
                    <a:pt x="310896" y="0"/>
                  </a:moveTo>
                  <a:lnTo>
                    <a:pt x="310896" y="73152"/>
                  </a:lnTo>
                </a:path>
                <a:path w="7504430" h="73660">
                  <a:moveTo>
                    <a:pt x="371856" y="0"/>
                  </a:moveTo>
                  <a:lnTo>
                    <a:pt x="371856" y="73152"/>
                  </a:lnTo>
                </a:path>
                <a:path w="7504430" h="73660">
                  <a:moveTo>
                    <a:pt x="434340" y="0"/>
                  </a:moveTo>
                  <a:lnTo>
                    <a:pt x="434340" y="73152"/>
                  </a:lnTo>
                </a:path>
                <a:path w="7504430" h="73660">
                  <a:moveTo>
                    <a:pt x="496823" y="0"/>
                  </a:moveTo>
                  <a:lnTo>
                    <a:pt x="496823" y="73152"/>
                  </a:lnTo>
                </a:path>
                <a:path w="7504430" h="73660">
                  <a:moveTo>
                    <a:pt x="557784" y="0"/>
                  </a:moveTo>
                  <a:lnTo>
                    <a:pt x="557784" y="73152"/>
                  </a:lnTo>
                </a:path>
                <a:path w="7504430" h="73660">
                  <a:moveTo>
                    <a:pt x="620268" y="0"/>
                  </a:moveTo>
                  <a:lnTo>
                    <a:pt x="620268" y="73152"/>
                  </a:lnTo>
                </a:path>
                <a:path w="7504430" h="73660">
                  <a:moveTo>
                    <a:pt x="682752" y="0"/>
                  </a:moveTo>
                  <a:lnTo>
                    <a:pt x="682752" y="73152"/>
                  </a:lnTo>
                </a:path>
                <a:path w="7504430" h="73660">
                  <a:moveTo>
                    <a:pt x="745236" y="0"/>
                  </a:moveTo>
                  <a:lnTo>
                    <a:pt x="745236" y="73152"/>
                  </a:lnTo>
                </a:path>
                <a:path w="7504430" h="73660">
                  <a:moveTo>
                    <a:pt x="806196" y="0"/>
                  </a:moveTo>
                  <a:lnTo>
                    <a:pt x="806196" y="73152"/>
                  </a:lnTo>
                </a:path>
                <a:path w="7504430" h="73660">
                  <a:moveTo>
                    <a:pt x="868680" y="0"/>
                  </a:moveTo>
                  <a:lnTo>
                    <a:pt x="868680" y="73152"/>
                  </a:lnTo>
                </a:path>
                <a:path w="7504430" h="73660">
                  <a:moveTo>
                    <a:pt x="931163" y="0"/>
                  </a:moveTo>
                  <a:lnTo>
                    <a:pt x="931163" y="73152"/>
                  </a:lnTo>
                </a:path>
                <a:path w="7504430" h="73660">
                  <a:moveTo>
                    <a:pt x="992124" y="0"/>
                  </a:moveTo>
                  <a:lnTo>
                    <a:pt x="992124" y="73152"/>
                  </a:lnTo>
                </a:path>
                <a:path w="7504430" h="73660">
                  <a:moveTo>
                    <a:pt x="1054608" y="0"/>
                  </a:moveTo>
                  <a:lnTo>
                    <a:pt x="1054608" y="73152"/>
                  </a:lnTo>
                </a:path>
                <a:path w="7504430" h="73660">
                  <a:moveTo>
                    <a:pt x="1117092" y="0"/>
                  </a:moveTo>
                  <a:lnTo>
                    <a:pt x="1117092" y="73152"/>
                  </a:lnTo>
                </a:path>
                <a:path w="7504430" h="73660">
                  <a:moveTo>
                    <a:pt x="1178052" y="0"/>
                  </a:moveTo>
                  <a:lnTo>
                    <a:pt x="1178052" y="73152"/>
                  </a:lnTo>
                </a:path>
                <a:path w="7504430" h="73660">
                  <a:moveTo>
                    <a:pt x="1240536" y="0"/>
                  </a:moveTo>
                  <a:lnTo>
                    <a:pt x="1240536" y="73152"/>
                  </a:lnTo>
                </a:path>
                <a:path w="7504430" h="73660">
                  <a:moveTo>
                    <a:pt x="1303020" y="0"/>
                  </a:moveTo>
                  <a:lnTo>
                    <a:pt x="1303020" y="73152"/>
                  </a:lnTo>
                </a:path>
                <a:path w="7504430" h="73660">
                  <a:moveTo>
                    <a:pt x="1365504" y="0"/>
                  </a:moveTo>
                  <a:lnTo>
                    <a:pt x="1365504" y="73152"/>
                  </a:lnTo>
                </a:path>
                <a:path w="7504430" h="73660">
                  <a:moveTo>
                    <a:pt x="1426464" y="0"/>
                  </a:moveTo>
                  <a:lnTo>
                    <a:pt x="1426464" y="73152"/>
                  </a:lnTo>
                </a:path>
                <a:path w="7504430" h="73660">
                  <a:moveTo>
                    <a:pt x="1488948" y="0"/>
                  </a:moveTo>
                  <a:lnTo>
                    <a:pt x="1488948" y="73152"/>
                  </a:lnTo>
                </a:path>
                <a:path w="7504430" h="73660">
                  <a:moveTo>
                    <a:pt x="1551432" y="0"/>
                  </a:moveTo>
                  <a:lnTo>
                    <a:pt x="1551432" y="73152"/>
                  </a:lnTo>
                </a:path>
                <a:path w="7504430" h="73660">
                  <a:moveTo>
                    <a:pt x="1612392" y="0"/>
                  </a:moveTo>
                  <a:lnTo>
                    <a:pt x="1612392" y="73152"/>
                  </a:lnTo>
                </a:path>
                <a:path w="7504430" h="73660">
                  <a:moveTo>
                    <a:pt x="1674876" y="0"/>
                  </a:moveTo>
                  <a:lnTo>
                    <a:pt x="1674876" y="73152"/>
                  </a:lnTo>
                </a:path>
                <a:path w="7504430" h="73660">
                  <a:moveTo>
                    <a:pt x="1737360" y="0"/>
                  </a:moveTo>
                  <a:lnTo>
                    <a:pt x="1737360" y="73152"/>
                  </a:lnTo>
                </a:path>
                <a:path w="7504430" h="73660">
                  <a:moveTo>
                    <a:pt x="1798320" y="0"/>
                  </a:moveTo>
                  <a:lnTo>
                    <a:pt x="1798320" y="73152"/>
                  </a:lnTo>
                </a:path>
                <a:path w="7504430" h="73660">
                  <a:moveTo>
                    <a:pt x="1860804" y="0"/>
                  </a:moveTo>
                  <a:lnTo>
                    <a:pt x="1860804" y="73152"/>
                  </a:lnTo>
                </a:path>
                <a:path w="7504430" h="73660">
                  <a:moveTo>
                    <a:pt x="1923288" y="0"/>
                  </a:moveTo>
                  <a:lnTo>
                    <a:pt x="1923288" y="73152"/>
                  </a:lnTo>
                </a:path>
                <a:path w="7504430" h="73660">
                  <a:moveTo>
                    <a:pt x="1984248" y="0"/>
                  </a:moveTo>
                  <a:lnTo>
                    <a:pt x="1984248" y="73152"/>
                  </a:lnTo>
                </a:path>
                <a:path w="7504430" h="73660">
                  <a:moveTo>
                    <a:pt x="2046732" y="0"/>
                  </a:moveTo>
                  <a:lnTo>
                    <a:pt x="2046732" y="73152"/>
                  </a:lnTo>
                </a:path>
                <a:path w="7504430" h="73660">
                  <a:moveTo>
                    <a:pt x="2109216" y="0"/>
                  </a:moveTo>
                  <a:lnTo>
                    <a:pt x="2109216" y="73152"/>
                  </a:lnTo>
                </a:path>
                <a:path w="7504430" h="73660">
                  <a:moveTo>
                    <a:pt x="2171700" y="0"/>
                  </a:moveTo>
                  <a:lnTo>
                    <a:pt x="2171700" y="73152"/>
                  </a:lnTo>
                </a:path>
                <a:path w="7504430" h="73660">
                  <a:moveTo>
                    <a:pt x="2232660" y="0"/>
                  </a:moveTo>
                  <a:lnTo>
                    <a:pt x="2232660" y="73152"/>
                  </a:lnTo>
                </a:path>
                <a:path w="7504430" h="73660">
                  <a:moveTo>
                    <a:pt x="2295144" y="0"/>
                  </a:moveTo>
                  <a:lnTo>
                    <a:pt x="2295144" y="73152"/>
                  </a:lnTo>
                </a:path>
                <a:path w="7504430" h="73660">
                  <a:moveTo>
                    <a:pt x="2357628" y="0"/>
                  </a:moveTo>
                  <a:lnTo>
                    <a:pt x="2357628" y="73152"/>
                  </a:lnTo>
                </a:path>
                <a:path w="7504430" h="73660">
                  <a:moveTo>
                    <a:pt x="2418588" y="0"/>
                  </a:moveTo>
                  <a:lnTo>
                    <a:pt x="2418588" y="73152"/>
                  </a:lnTo>
                </a:path>
                <a:path w="7504430" h="73660">
                  <a:moveTo>
                    <a:pt x="2481072" y="0"/>
                  </a:moveTo>
                  <a:lnTo>
                    <a:pt x="2481072" y="73152"/>
                  </a:lnTo>
                </a:path>
                <a:path w="7504430" h="73660">
                  <a:moveTo>
                    <a:pt x="2543556" y="0"/>
                  </a:moveTo>
                  <a:lnTo>
                    <a:pt x="2543556" y="73152"/>
                  </a:lnTo>
                </a:path>
                <a:path w="7504430" h="73660">
                  <a:moveTo>
                    <a:pt x="2604516" y="0"/>
                  </a:moveTo>
                  <a:lnTo>
                    <a:pt x="2604516" y="73152"/>
                  </a:lnTo>
                </a:path>
                <a:path w="7504430" h="73660">
                  <a:moveTo>
                    <a:pt x="2667000" y="0"/>
                  </a:moveTo>
                  <a:lnTo>
                    <a:pt x="2667000" y="73152"/>
                  </a:lnTo>
                </a:path>
                <a:path w="7504430" h="73660">
                  <a:moveTo>
                    <a:pt x="2729484" y="0"/>
                  </a:moveTo>
                  <a:lnTo>
                    <a:pt x="2729484" y="73152"/>
                  </a:lnTo>
                </a:path>
                <a:path w="7504430" h="73660">
                  <a:moveTo>
                    <a:pt x="2791968" y="0"/>
                  </a:moveTo>
                  <a:lnTo>
                    <a:pt x="2791968" y="73152"/>
                  </a:lnTo>
                </a:path>
                <a:path w="7504430" h="73660">
                  <a:moveTo>
                    <a:pt x="2852928" y="0"/>
                  </a:moveTo>
                  <a:lnTo>
                    <a:pt x="2852928" y="73152"/>
                  </a:lnTo>
                </a:path>
                <a:path w="7504430" h="73660">
                  <a:moveTo>
                    <a:pt x="2915412" y="0"/>
                  </a:moveTo>
                  <a:lnTo>
                    <a:pt x="2915412" y="73152"/>
                  </a:lnTo>
                </a:path>
                <a:path w="7504430" h="73660">
                  <a:moveTo>
                    <a:pt x="2977896" y="0"/>
                  </a:moveTo>
                  <a:lnTo>
                    <a:pt x="2977896" y="73152"/>
                  </a:lnTo>
                </a:path>
                <a:path w="7504430" h="73660">
                  <a:moveTo>
                    <a:pt x="3038856" y="0"/>
                  </a:moveTo>
                  <a:lnTo>
                    <a:pt x="3038856" y="73152"/>
                  </a:lnTo>
                </a:path>
                <a:path w="7504430" h="73660">
                  <a:moveTo>
                    <a:pt x="3101340" y="0"/>
                  </a:moveTo>
                  <a:lnTo>
                    <a:pt x="3101340" y="73152"/>
                  </a:lnTo>
                </a:path>
                <a:path w="7504430" h="73660">
                  <a:moveTo>
                    <a:pt x="3163824" y="0"/>
                  </a:moveTo>
                  <a:lnTo>
                    <a:pt x="3163824" y="73152"/>
                  </a:lnTo>
                </a:path>
                <a:path w="7504430" h="73660">
                  <a:moveTo>
                    <a:pt x="3224784" y="0"/>
                  </a:moveTo>
                  <a:lnTo>
                    <a:pt x="3224784" y="73152"/>
                  </a:lnTo>
                </a:path>
                <a:path w="7504430" h="73660">
                  <a:moveTo>
                    <a:pt x="3287267" y="0"/>
                  </a:moveTo>
                  <a:lnTo>
                    <a:pt x="3287267" y="73152"/>
                  </a:lnTo>
                </a:path>
                <a:path w="7504430" h="73660">
                  <a:moveTo>
                    <a:pt x="3349752" y="0"/>
                  </a:moveTo>
                  <a:lnTo>
                    <a:pt x="3349752" y="73152"/>
                  </a:lnTo>
                </a:path>
                <a:path w="7504430" h="73660">
                  <a:moveTo>
                    <a:pt x="3410712" y="0"/>
                  </a:moveTo>
                  <a:lnTo>
                    <a:pt x="3410712" y="73152"/>
                  </a:lnTo>
                </a:path>
                <a:path w="7504430" h="73660">
                  <a:moveTo>
                    <a:pt x="3473196" y="0"/>
                  </a:moveTo>
                  <a:lnTo>
                    <a:pt x="3473196" y="73152"/>
                  </a:lnTo>
                </a:path>
                <a:path w="7504430" h="73660">
                  <a:moveTo>
                    <a:pt x="3535679" y="0"/>
                  </a:moveTo>
                  <a:lnTo>
                    <a:pt x="3535679" y="73152"/>
                  </a:lnTo>
                </a:path>
                <a:path w="7504430" h="73660">
                  <a:moveTo>
                    <a:pt x="3598164" y="0"/>
                  </a:moveTo>
                  <a:lnTo>
                    <a:pt x="3598164" y="73152"/>
                  </a:lnTo>
                </a:path>
                <a:path w="7504430" h="73660">
                  <a:moveTo>
                    <a:pt x="3659124" y="0"/>
                  </a:moveTo>
                  <a:lnTo>
                    <a:pt x="3659124" y="73152"/>
                  </a:lnTo>
                </a:path>
                <a:path w="7504430" h="73660">
                  <a:moveTo>
                    <a:pt x="3721608" y="0"/>
                  </a:moveTo>
                  <a:lnTo>
                    <a:pt x="3721608" y="73152"/>
                  </a:lnTo>
                </a:path>
                <a:path w="7504430" h="73660">
                  <a:moveTo>
                    <a:pt x="3784091" y="0"/>
                  </a:moveTo>
                  <a:lnTo>
                    <a:pt x="3784091" y="73152"/>
                  </a:lnTo>
                </a:path>
                <a:path w="7504430" h="73660">
                  <a:moveTo>
                    <a:pt x="3845052" y="0"/>
                  </a:moveTo>
                  <a:lnTo>
                    <a:pt x="3845052" y="73152"/>
                  </a:lnTo>
                </a:path>
                <a:path w="7504430" h="73660">
                  <a:moveTo>
                    <a:pt x="3907536" y="0"/>
                  </a:moveTo>
                  <a:lnTo>
                    <a:pt x="3907536" y="73152"/>
                  </a:lnTo>
                </a:path>
                <a:path w="7504430" h="73660">
                  <a:moveTo>
                    <a:pt x="3970020" y="0"/>
                  </a:moveTo>
                  <a:lnTo>
                    <a:pt x="3970020" y="73152"/>
                  </a:lnTo>
                </a:path>
                <a:path w="7504430" h="73660">
                  <a:moveTo>
                    <a:pt x="4030979" y="0"/>
                  </a:moveTo>
                  <a:lnTo>
                    <a:pt x="4030979" y="73152"/>
                  </a:lnTo>
                </a:path>
                <a:path w="7504430" h="73660">
                  <a:moveTo>
                    <a:pt x="4093464" y="0"/>
                  </a:moveTo>
                  <a:lnTo>
                    <a:pt x="4093464" y="73152"/>
                  </a:lnTo>
                </a:path>
                <a:path w="7504430" h="73660">
                  <a:moveTo>
                    <a:pt x="4155948" y="0"/>
                  </a:moveTo>
                  <a:lnTo>
                    <a:pt x="4155948" y="73152"/>
                  </a:lnTo>
                </a:path>
                <a:path w="7504430" h="73660">
                  <a:moveTo>
                    <a:pt x="4216908" y="0"/>
                  </a:moveTo>
                  <a:lnTo>
                    <a:pt x="4216908" y="73152"/>
                  </a:lnTo>
                </a:path>
                <a:path w="7504430" h="73660">
                  <a:moveTo>
                    <a:pt x="4279392" y="0"/>
                  </a:moveTo>
                  <a:lnTo>
                    <a:pt x="4279392" y="73152"/>
                  </a:lnTo>
                </a:path>
                <a:path w="7504430" h="73660">
                  <a:moveTo>
                    <a:pt x="4341876" y="0"/>
                  </a:moveTo>
                  <a:lnTo>
                    <a:pt x="4341876" y="73152"/>
                  </a:lnTo>
                </a:path>
                <a:path w="7504430" h="73660">
                  <a:moveTo>
                    <a:pt x="4404360" y="0"/>
                  </a:moveTo>
                  <a:lnTo>
                    <a:pt x="4404360" y="73152"/>
                  </a:lnTo>
                </a:path>
                <a:path w="7504430" h="73660">
                  <a:moveTo>
                    <a:pt x="4465320" y="0"/>
                  </a:moveTo>
                  <a:lnTo>
                    <a:pt x="4465320" y="73152"/>
                  </a:lnTo>
                </a:path>
                <a:path w="7504430" h="73660">
                  <a:moveTo>
                    <a:pt x="4527804" y="0"/>
                  </a:moveTo>
                  <a:lnTo>
                    <a:pt x="4527804" y="73152"/>
                  </a:lnTo>
                </a:path>
                <a:path w="7504430" h="73660">
                  <a:moveTo>
                    <a:pt x="4590288" y="0"/>
                  </a:moveTo>
                  <a:lnTo>
                    <a:pt x="4590288" y="73152"/>
                  </a:lnTo>
                </a:path>
                <a:path w="7504430" h="73660">
                  <a:moveTo>
                    <a:pt x="4651248" y="0"/>
                  </a:moveTo>
                  <a:lnTo>
                    <a:pt x="4651248" y="73152"/>
                  </a:lnTo>
                </a:path>
                <a:path w="7504430" h="73660">
                  <a:moveTo>
                    <a:pt x="4713732" y="0"/>
                  </a:moveTo>
                  <a:lnTo>
                    <a:pt x="4713732" y="73152"/>
                  </a:lnTo>
                </a:path>
                <a:path w="7504430" h="73660">
                  <a:moveTo>
                    <a:pt x="4776216" y="0"/>
                  </a:moveTo>
                  <a:lnTo>
                    <a:pt x="4776216" y="73152"/>
                  </a:lnTo>
                </a:path>
                <a:path w="7504430" h="73660">
                  <a:moveTo>
                    <a:pt x="4837176" y="0"/>
                  </a:moveTo>
                  <a:lnTo>
                    <a:pt x="4837176" y="73152"/>
                  </a:lnTo>
                </a:path>
                <a:path w="7504430" h="73660">
                  <a:moveTo>
                    <a:pt x="4899660" y="0"/>
                  </a:moveTo>
                  <a:lnTo>
                    <a:pt x="4899660" y="73152"/>
                  </a:lnTo>
                </a:path>
                <a:path w="7504430" h="73660">
                  <a:moveTo>
                    <a:pt x="4962144" y="0"/>
                  </a:moveTo>
                  <a:lnTo>
                    <a:pt x="4962144" y="73152"/>
                  </a:lnTo>
                </a:path>
                <a:path w="7504430" h="73660">
                  <a:moveTo>
                    <a:pt x="5024628" y="0"/>
                  </a:moveTo>
                  <a:lnTo>
                    <a:pt x="5024628" y="73152"/>
                  </a:lnTo>
                </a:path>
                <a:path w="7504430" h="73660">
                  <a:moveTo>
                    <a:pt x="5085588" y="0"/>
                  </a:moveTo>
                  <a:lnTo>
                    <a:pt x="5085588" y="73152"/>
                  </a:lnTo>
                </a:path>
                <a:path w="7504430" h="73660">
                  <a:moveTo>
                    <a:pt x="5148072" y="0"/>
                  </a:moveTo>
                  <a:lnTo>
                    <a:pt x="5148072" y="73152"/>
                  </a:lnTo>
                </a:path>
                <a:path w="7504430" h="73660">
                  <a:moveTo>
                    <a:pt x="5210556" y="0"/>
                  </a:moveTo>
                  <a:lnTo>
                    <a:pt x="5210556" y="73152"/>
                  </a:lnTo>
                </a:path>
                <a:path w="7504430" h="73660">
                  <a:moveTo>
                    <a:pt x="5271516" y="0"/>
                  </a:moveTo>
                  <a:lnTo>
                    <a:pt x="5271516" y="73152"/>
                  </a:lnTo>
                </a:path>
                <a:path w="7504430" h="73660">
                  <a:moveTo>
                    <a:pt x="5334000" y="0"/>
                  </a:moveTo>
                  <a:lnTo>
                    <a:pt x="5334000" y="73152"/>
                  </a:lnTo>
                </a:path>
                <a:path w="7504430" h="73660">
                  <a:moveTo>
                    <a:pt x="5396484" y="0"/>
                  </a:moveTo>
                  <a:lnTo>
                    <a:pt x="5396484" y="73152"/>
                  </a:lnTo>
                </a:path>
                <a:path w="7504430" h="73660">
                  <a:moveTo>
                    <a:pt x="5457444" y="0"/>
                  </a:moveTo>
                  <a:lnTo>
                    <a:pt x="5457444" y="73152"/>
                  </a:lnTo>
                </a:path>
                <a:path w="7504430" h="73660">
                  <a:moveTo>
                    <a:pt x="5519928" y="0"/>
                  </a:moveTo>
                  <a:lnTo>
                    <a:pt x="5519928" y="73152"/>
                  </a:lnTo>
                </a:path>
                <a:path w="7504430" h="73660">
                  <a:moveTo>
                    <a:pt x="5582412" y="0"/>
                  </a:moveTo>
                  <a:lnTo>
                    <a:pt x="5582412" y="73152"/>
                  </a:lnTo>
                </a:path>
                <a:path w="7504430" h="73660">
                  <a:moveTo>
                    <a:pt x="5643372" y="0"/>
                  </a:moveTo>
                  <a:lnTo>
                    <a:pt x="5643372" y="73152"/>
                  </a:lnTo>
                </a:path>
                <a:path w="7504430" h="73660">
                  <a:moveTo>
                    <a:pt x="5705856" y="0"/>
                  </a:moveTo>
                  <a:lnTo>
                    <a:pt x="5705856" y="73152"/>
                  </a:lnTo>
                </a:path>
                <a:path w="7504430" h="73660">
                  <a:moveTo>
                    <a:pt x="5768340" y="0"/>
                  </a:moveTo>
                  <a:lnTo>
                    <a:pt x="5768340" y="73152"/>
                  </a:lnTo>
                </a:path>
                <a:path w="7504430" h="73660">
                  <a:moveTo>
                    <a:pt x="5830824" y="0"/>
                  </a:moveTo>
                  <a:lnTo>
                    <a:pt x="5830824" y="73152"/>
                  </a:lnTo>
                </a:path>
                <a:path w="7504430" h="73660">
                  <a:moveTo>
                    <a:pt x="5891784" y="0"/>
                  </a:moveTo>
                  <a:lnTo>
                    <a:pt x="5891784" y="73152"/>
                  </a:lnTo>
                </a:path>
                <a:path w="7504430" h="73660">
                  <a:moveTo>
                    <a:pt x="5954268" y="0"/>
                  </a:moveTo>
                  <a:lnTo>
                    <a:pt x="5954268" y="73152"/>
                  </a:lnTo>
                </a:path>
                <a:path w="7504430" h="73660">
                  <a:moveTo>
                    <a:pt x="6016752" y="0"/>
                  </a:moveTo>
                  <a:lnTo>
                    <a:pt x="6016752" y="73152"/>
                  </a:lnTo>
                </a:path>
                <a:path w="7504430" h="73660">
                  <a:moveTo>
                    <a:pt x="6077712" y="0"/>
                  </a:moveTo>
                  <a:lnTo>
                    <a:pt x="6077712" y="73152"/>
                  </a:lnTo>
                </a:path>
                <a:path w="7504430" h="73660">
                  <a:moveTo>
                    <a:pt x="6140196" y="0"/>
                  </a:moveTo>
                  <a:lnTo>
                    <a:pt x="6140196" y="73152"/>
                  </a:lnTo>
                </a:path>
                <a:path w="7504430" h="73660">
                  <a:moveTo>
                    <a:pt x="6202680" y="0"/>
                  </a:moveTo>
                  <a:lnTo>
                    <a:pt x="6202680" y="73152"/>
                  </a:lnTo>
                </a:path>
                <a:path w="7504430" h="73660">
                  <a:moveTo>
                    <a:pt x="6263640" y="0"/>
                  </a:moveTo>
                  <a:lnTo>
                    <a:pt x="6263640" y="73152"/>
                  </a:lnTo>
                </a:path>
                <a:path w="7504430" h="73660">
                  <a:moveTo>
                    <a:pt x="6326124" y="0"/>
                  </a:moveTo>
                  <a:lnTo>
                    <a:pt x="6326124" y="73152"/>
                  </a:lnTo>
                </a:path>
                <a:path w="7504430" h="73660">
                  <a:moveTo>
                    <a:pt x="6388608" y="0"/>
                  </a:moveTo>
                  <a:lnTo>
                    <a:pt x="6388608" y="73152"/>
                  </a:lnTo>
                </a:path>
                <a:path w="7504430" h="73660">
                  <a:moveTo>
                    <a:pt x="6449568" y="0"/>
                  </a:moveTo>
                  <a:lnTo>
                    <a:pt x="6449568" y="73152"/>
                  </a:lnTo>
                </a:path>
                <a:path w="7504430" h="73660">
                  <a:moveTo>
                    <a:pt x="6512052" y="0"/>
                  </a:moveTo>
                  <a:lnTo>
                    <a:pt x="6512052" y="73152"/>
                  </a:lnTo>
                </a:path>
                <a:path w="7504430" h="73660">
                  <a:moveTo>
                    <a:pt x="6574535" y="0"/>
                  </a:moveTo>
                  <a:lnTo>
                    <a:pt x="6574535" y="73152"/>
                  </a:lnTo>
                </a:path>
                <a:path w="7504430" h="73660">
                  <a:moveTo>
                    <a:pt x="6637020" y="0"/>
                  </a:moveTo>
                  <a:lnTo>
                    <a:pt x="6637020" y="73152"/>
                  </a:lnTo>
                </a:path>
                <a:path w="7504430" h="73660">
                  <a:moveTo>
                    <a:pt x="6697980" y="0"/>
                  </a:moveTo>
                  <a:lnTo>
                    <a:pt x="6697980" y="73152"/>
                  </a:lnTo>
                </a:path>
                <a:path w="7504430" h="73660">
                  <a:moveTo>
                    <a:pt x="6760464" y="0"/>
                  </a:moveTo>
                  <a:lnTo>
                    <a:pt x="6760464" y="73152"/>
                  </a:lnTo>
                </a:path>
                <a:path w="7504430" h="73660">
                  <a:moveTo>
                    <a:pt x="6822948" y="0"/>
                  </a:moveTo>
                  <a:lnTo>
                    <a:pt x="6822948" y="73152"/>
                  </a:lnTo>
                </a:path>
                <a:path w="7504430" h="73660">
                  <a:moveTo>
                    <a:pt x="6883908" y="0"/>
                  </a:moveTo>
                  <a:lnTo>
                    <a:pt x="6883908" y="73152"/>
                  </a:lnTo>
                </a:path>
                <a:path w="7504430" h="73660">
                  <a:moveTo>
                    <a:pt x="6946392" y="0"/>
                  </a:moveTo>
                  <a:lnTo>
                    <a:pt x="6946392" y="73152"/>
                  </a:lnTo>
                </a:path>
                <a:path w="7504430" h="73660">
                  <a:moveTo>
                    <a:pt x="7008876" y="0"/>
                  </a:moveTo>
                  <a:lnTo>
                    <a:pt x="7008876" y="73152"/>
                  </a:lnTo>
                </a:path>
                <a:path w="7504430" h="73660">
                  <a:moveTo>
                    <a:pt x="7069835" y="0"/>
                  </a:moveTo>
                  <a:lnTo>
                    <a:pt x="7069835" y="73152"/>
                  </a:lnTo>
                </a:path>
                <a:path w="7504430" h="73660">
                  <a:moveTo>
                    <a:pt x="7132320" y="0"/>
                  </a:moveTo>
                  <a:lnTo>
                    <a:pt x="7132320" y="73152"/>
                  </a:lnTo>
                </a:path>
                <a:path w="7504430" h="73660">
                  <a:moveTo>
                    <a:pt x="7194804" y="0"/>
                  </a:moveTo>
                  <a:lnTo>
                    <a:pt x="7194804" y="73152"/>
                  </a:lnTo>
                </a:path>
                <a:path w="7504430" h="73660">
                  <a:moveTo>
                    <a:pt x="7257288" y="0"/>
                  </a:moveTo>
                  <a:lnTo>
                    <a:pt x="7257288" y="73152"/>
                  </a:lnTo>
                </a:path>
                <a:path w="7504430" h="73660">
                  <a:moveTo>
                    <a:pt x="7318248" y="0"/>
                  </a:moveTo>
                  <a:lnTo>
                    <a:pt x="7318248" y="73152"/>
                  </a:lnTo>
                </a:path>
                <a:path w="7504430" h="73660">
                  <a:moveTo>
                    <a:pt x="7380732" y="0"/>
                  </a:moveTo>
                  <a:lnTo>
                    <a:pt x="7380732" y="73152"/>
                  </a:lnTo>
                </a:path>
                <a:path w="7504430" h="73660">
                  <a:moveTo>
                    <a:pt x="7443216" y="0"/>
                  </a:moveTo>
                  <a:lnTo>
                    <a:pt x="7443216" y="73152"/>
                  </a:lnTo>
                </a:path>
                <a:path w="7504430" h="73660">
                  <a:moveTo>
                    <a:pt x="7504176" y="0"/>
                  </a:moveTo>
                  <a:lnTo>
                    <a:pt x="7504176" y="7315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3553" y="1789938"/>
              <a:ext cx="7381240" cy="3796665"/>
            </a:xfrm>
            <a:custGeom>
              <a:avLst/>
              <a:gdLst/>
              <a:ahLst/>
              <a:cxnLst/>
              <a:rect l="l" t="t" r="r" b="b"/>
              <a:pathLst>
                <a:path w="7381240" h="3796665">
                  <a:moveTo>
                    <a:pt x="0" y="708660"/>
                  </a:moveTo>
                  <a:lnTo>
                    <a:pt x="62484" y="606552"/>
                  </a:lnTo>
                  <a:lnTo>
                    <a:pt x="123444" y="556260"/>
                  </a:lnTo>
                  <a:lnTo>
                    <a:pt x="185928" y="391668"/>
                  </a:lnTo>
                  <a:lnTo>
                    <a:pt x="248411" y="321564"/>
                  </a:lnTo>
                  <a:lnTo>
                    <a:pt x="310896" y="188976"/>
                  </a:lnTo>
                  <a:lnTo>
                    <a:pt x="371856" y="352044"/>
                  </a:lnTo>
                  <a:lnTo>
                    <a:pt x="434340" y="260604"/>
                  </a:lnTo>
                  <a:lnTo>
                    <a:pt x="496823" y="295656"/>
                  </a:lnTo>
                  <a:lnTo>
                    <a:pt x="557784" y="214884"/>
                  </a:lnTo>
                  <a:lnTo>
                    <a:pt x="620268" y="68580"/>
                  </a:lnTo>
                  <a:lnTo>
                    <a:pt x="682752" y="156972"/>
                  </a:lnTo>
                  <a:lnTo>
                    <a:pt x="743712" y="449580"/>
                  </a:lnTo>
                  <a:lnTo>
                    <a:pt x="806196" y="405384"/>
                  </a:lnTo>
                  <a:lnTo>
                    <a:pt x="868680" y="399288"/>
                  </a:lnTo>
                  <a:lnTo>
                    <a:pt x="931163" y="292608"/>
                  </a:lnTo>
                  <a:lnTo>
                    <a:pt x="992124" y="198120"/>
                  </a:lnTo>
                  <a:lnTo>
                    <a:pt x="1054608" y="74676"/>
                  </a:lnTo>
                  <a:lnTo>
                    <a:pt x="1117092" y="239268"/>
                  </a:lnTo>
                  <a:lnTo>
                    <a:pt x="1178052" y="175260"/>
                  </a:lnTo>
                  <a:lnTo>
                    <a:pt x="1240536" y="222504"/>
                  </a:lnTo>
                  <a:lnTo>
                    <a:pt x="1303020" y="190500"/>
                  </a:lnTo>
                  <a:lnTo>
                    <a:pt x="1363980" y="0"/>
                  </a:lnTo>
                  <a:lnTo>
                    <a:pt x="1426464" y="109728"/>
                  </a:lnTo>
                  <a:lnTo>
                    <a:pt x="1488948" y="339852"/>
                  </a:lnTo>
                  <a:lnTo>
                    <a:pt x="1549908" y="272796"/>
                  </a:lnTo>
                  <a:lnTo>
                    <a:pt x="1612392" y="310896"/>
                  </a:lnTo>
                  <a:lnTo>
                    <a:pt x="1674876" y="246888"/>
                  </a:lnTo>
                  <a:lnTo>
                    <a:pt x="1737360" y="187452"/>
                  </a:lnTo>
                  <a:lnTo>
                    <a:pt x="1798320" y="118872"/>
                  </a:lnTo>
                  <a:lnTo>
                    <a:pt x="1860804" y="257556"/>
                  </a:lnTo>
                  <a:lnTo>
                    <a:pt x="1923288" y="208788"/>
                  </a:lnTo>
                  <a:lnTo>
                    <a:pt x="1984248" y="265176"/>
                  </a:lnTo>
                  <a:lnTo>
                    <a:pt x="2046732" y="298704"/>
                  </a:lnTo>
                  <a:lnTo>
                    <a:pt x="2109216" y="155448"/>
                  </a:lnTo>
                  <a:lnTo>
                    <a:pt x="2170176" y="341376"/>
                  </a:lnTo>
                  <a:lnTo>
                    <a:pt x="2232660" y="536448"/>
                  </a:lnTo>
                  <a:lnTo>
                    <a:pt x="2295144" y="510540"/>
                  </a:lnTo>
                  <a:lnTo>
                    <a:pt x="2356104" y="445008"/>
                  </a:lnTo>
                  <a:lnTo>
                    <a:pt x="2418588" y="417576"/>
                  </a:lnTo>
                  <a:lnTo>
                    <a:pt x="2481072" y="422148"/>
                  </a:lnTo>
                  <a:lnTo>
                    <a:pt x="2543556" y="295656"/>
                  </a:lnTo>
                  <a:lnTo>
                    <a:pt x="2604516" y="390144"/>
                  </a:lnTo>
                  <a:lnTo>
                    <a:pt x="2667000" y="420624"/>
                  </a:lnTo>
                  <a:lnTo>
                    <a:pt x="2729484" y="399288"/>
                  </a:lnTo>
                  <a:lnTo>
                    <a:pt x="2790444" y="504444"/>
                  </a:lnTo>
                  <a:lnTo>
                    <a:pt x="2852928" y="364236"/>
                  </a:lnTo>
                  <a:lnTo>
                    <a:pt x="2915412" y="499872"/>
                  </a:lnTo>
                  <a:lnTo>
                    <a:pt x="2976372" y="621792"/>
                  </a:lnTo>
                  <a:lnTo>
                    <a:pt x="3038856" y="551688"/>
                  </a:lnTo>
                  <a:lnTo>
                    <a:pt x="3101340" y="490728"/>
                  </a:lnTo>
                  <a:lnTo>
                    <a:pt x="3163824" y="445008"/>
                  </a:lnTo>
                  <a:lnTo>
                    <a:pt x="3224784" y="289560"/>
                  </a:lnTo>
                  <a:lnTo>
                    <a:pt x="3287267" y="265176"/>
                  </a:lnTo>
                  <a:lnTo>
                    <a:pt x="3349752" y="332232"/>
                  </a:lnTo>
                  <a:lnTo>
                    <a:pt x="3410712" y="388620"/>
                  </a:lnTo>
                  <a:lnTo>
                    <a:pt x="3473196" y="428244"/>
                  </a:lnTo>
                  <a:lnTo>
                    <a:pt x="3535679" y="419100"/>
                  </a:lnTo>
                  <a:lnTo>
                    <a:pt x="3596640" y="294132"/>
                  </a:lnTo>
                  <a:lnTo>
                    <a:pt x="3659124" y="414528"/>
                  </a:lnTo>
                  <a:lnTo>
                    <a:pt x="3721608" y="603504"/>
                  </a:lnTo>
                  <a:lnTo>
                    <a:pt x="3782567" y="565404"/>
                  </a:lnTo>
                  <a:lnTo>
                    <a:pt x="3845052" y="516636"/>
                  </a:lnTo>
                  <a:lnTo>
                    <a:pt x="3907536" y="515112"/>
                  </a:lnTo>
                  <a:lnTo>
                    <a:pt x="3970020" y="393192"/>
                  </a:lnTo>
                  <a:lnTo>
                    <a:pt x="4030979" y="313944"/>
                  </a:lnTo>
                  <a:lnTo>
                    <a:pt x="4093464" y="489204"/>
                  </a:lnTo>
                  <a:lnTo>
                    <a:pt x="4155948" y="451104"/>
                  </a:lnTo>
                  <a:lnTo>
                    <a:pt x="4216908" y="486156"/>
                  </a:lnTo>
                  <a:lnTo>
                    <a:pt x="4279392" y="559308"/>
                  </a:lnTo>
                  <a:lnTo>
                    <a:pt x="4341876" y="367284"/>
                  </a:lnTo>
                  <a:lnTo>
                    <a:pt x="4402836" y="426720"/>
                  </a:lnTo>
                  <a:lnTo>
                    <a:pt x="4465320" y="565404"/>
                  </a:lnTo>
                  <a:lnTo>
                    <a:pt x="4527804" y="585216"/>
                  </a:lnTo>
                  <a:lnTo>
                    <a:pt x="4588764" y="819912"/>
                  </a:lnTo>
                  <a:lnTo>
                    <a:pt x="4651248" y="3796284"/>
                  </a:lnTo>
                  <a:lnTo>
                    <a:pt x="4713732" y="2610612"/>
                  </a:lnTo>
                  <a:lnTo>
                    <a:pt x="4776216" y="1077468"/>
                  </a:lnTo>
                  <a:lnTo>
                    <a:pt x="4837176" y="1296924"/>
                  </a:lnTo>
                  <a:lnTo>
                    <a:pt x="4899660" y="1088136"/>
                  </a:lnTo>
                  <a:lnTo>
                    <a:pt x="4962144" y="1219200"/>
                  </a:lnTo>
                  <a:lnTo>
                    <a:pt x="5023104" y="1139952"/>
                  </a:lnTo>
                  <a:lnTo>
                    <a:pt x="5085588" y="1141476"/>
                  </a:lnTo>
                  <a:lnTo>
                    <a:pt x="5148072" y="1514856"/>
                  </a:lnTo>
                  <a:lnTo>
                    <a:pt x="5209032" y="1618488"/>
                  </a:lnTo>
                  <a:lnTo>
                    <a:pt x="5271516" y="1591056"/>
                  </a:lnTo>
                  <a:lnTo>
                    <a:pt x="5334000" y="1548384"/>
                  </a:lnTo>
                  <a:lnTo>
                    <a:pt x="5396484" y="1499616"/>
                  </a:lnTo>
                  <a:lnTo>
                    <a:pt x="5457444" y="1408176"/>
                  </a:lnTo>
                  <a:lnTo>
                    <a:pt x="5519928" y="1345692"/>
                  </a:lnTo>
                  <a:lnTo>
                    <a:pt x="5582412" y="1313688"/>
                  </a:lnTo>
                  <a:lnTo>
                    <a:pt x="5643372" y="1287780"/>
                  </a:lnTo>
                  <a:lnTo>
                    <a:pt x="5705856" y="1322832"/>
                  </a:lnTo>
                  <a:lnTo>
                    <a:pt x="5768340" y="1240536"/>
                  </a:lnTo>
                  <a:lnTo>
                    <a:pt x="5829300" y="1036320"/>
                  </a:lnTo>
                  <a:lnTo>
                    <a:pt x="5891784" y="1074420"/>
                  </a:lnTo>
                  <a:lnTo>
                    <a:pt x="5954268" y="1168908"/>
                  </a:lnTo>
                  <a:lnTo>
                    <a:pt x="6015228" y="1194816"/>
                  </a:lnTo>
                  <a:lnTo>
                    <a:pt x="6077712" y="1024128"/>
                  </a:lnTo>
                  <a:lnTo>
                    <a:pt x="6140196" y="1005840"/>
                  </a:lnTo>
                  <a:lnTo>
                    <a:pt x="6202680" y="868680"/>
                  </a:lnTo>
                  <a:lnTo>
                    <a:pt x="6263640" y="893064"/>
                  </a:lnTo>
                  <a:lnTo>
                    <a:pt x="6326124" y="941832"/>
                  </a:lnTo>
                  <a:lnTo>
                    <a:pt x="6388608" y="900684"/>
                  </a:lnTo>
                  <a:lnTo>
                    <a:pt x="6449568" y="992124"/>
                  </a:lnTo>
                  <a:lnTo>
                    <a:pt x="6512052" y="1043940"/>
                  </a:lnTo>
                  <a:lnTo>
                    <a:pt x="6574535" y="923544"/>
                  </a:lnTo>
                  <a:lnTo>
                    <a:pt x="6635496" y="996696"/>
                  </a:lnTo>
                  <a:lnTo>
                    <a:pt x="6697980" y="1010412"/>
                  </a:lnTo>
                  <a:lnTo>
                    <a:pt x="6760464" y="960120"/>
                  </a:lnTo>
                  <a:lnTo>
                    <a:pt x="6822948" y="950976"/>
                  </a:lnTo>
                  <a:lnTo>
                    <a:pt x="6883908" y="585216"/>
                  </a:lnTo>
                  <a:lnTo>
                    <a:pt x="6946392" y="530352"/>
                  </a:lnTo>
                  <a:lnTo>
                    <a:pt x="7008876" y="522732"/>
                  </a:lnTo>
                  <a:lnTo>
                    <a:pt x="7069835" y="519684"/>
                  </a:lnTo>
                  <a:lnTo>
                    <a:pt x="7132320" y="400812"/>
                  </a:lnTo>
                  <a:lnTo>
                    <a:pt x="7194804" y="542544"/>
                  </a:lnTo>
                  <a:lnTo>
                    <a:pt x="7255764" y="295656"/>
                  </a:lnTo>
                  <a:lnTo>
                    <a:pt x="7318248" y="97536"/>
                  </a:lnTo>
                  <a:lnTo>
                    <a:pt x="7380732" y="438912"/>
                  </a:lnTo>
                </a:path>
              </a:pathLst>
            </a:custGeom>
            <a:ln w="28575">
              <a:solidFill>
                <a:srgbClr val="8AC14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03553" y="2347722"/>
              <a:ext cx="7381240" cy="3072765"/>
            </a:xfrm>
            <a:custGeom>
              <a:avLst/>
              <a:gdLst/>
              <a:ahLst/>
              <a:cxnLst/>
              <a:rect l="l" t="t" r="r" b="b"/>
              <a:pathLst>
                <a:path w="7381240" h="3072765">
                  <a:moveTo>
                    <a:pt x="0" y="900684"/>
                  </a:moveTo>
                  <a:lnTo>
                    <a:pt x="62484" y="853440"/>
                  </a:lnTo>
                  <a:lnTo>
                    <a:pt x="123444" y="848868"/>
                  </a:lnTo>
                  <a:lnTo>
                    <a:pt x="185928" y="870204"/>
                  </a:lnTo>
                  <a:lnTo>
                    <a:pt x="248411" y="804672"/>
                  </a:lnTo>
                  <a:lnTo>
                    <a:pt x="310896" y="752856"/>
                  </a:lnTo>
                  <a:lnTo>
                    <a:pt x="371856" y="768096"/>
                  </a:lnTo>
                  <a:lnTo>
                    <a:pt x="434340" y="755904"/>
                  </a:lnTo>
                  <a:lnTo>
                    <a:pt x="496823" y="768096"/>
                  </a:lnTo>
                  <a:lnTo>
                    <a:pt x="557784" y="736092"/>
                  </a:lnTo>
                  <a:lnTo>
                    <a:pt x="620268" y="711708"/>
                  </a:lnTo>
                  <a:lnTo>
                    <a:pt x="682752" y="659892"/>
                  </a:lnTo>
                  <a:lnTo>
                    <a:pt x="743712" y="682752"/>
                  </a:lnTo>
                  <a:lnTo>
                    <a:pt x="806196" y="685800"/>
                  </a:lnTo>
                  <a:lnTo>
                    <a:pt x="868680" y="681228"/>
                  </a:lnTo>
                  <a:lnTo>
                    <a:pt x="931163" y="672084"/>
                  </a:lnTo>
                  <a:lnTo>
                    <a:pt x="992124" y="614172"/>
                  </a:lnTo>
                  <a:lnTo>
                    <a:pt x="1054608" y="621792"/>
                  </a:lnTo>
                  <a:lnTo>
                    <a:pt x="1117092" y="594360"/>
                  </a:lnTo>
                  <a:lnTo>
                    <a:pt x="1178052" y="586740"/>
                  </a:lnTo>
                  <a:lnTo>
                    <a:pt x="1240536" y="582168"/>
                  </a:lnTo>
                  <a:lnTo>
                    <a:pt x="1303020" y="533400"/>
                  </a:lnTo>
                  <a:lnTo>
                    <a:pt x="1363980" y="528828"/>
                  </a:lnTo>
                  <a:lnTo>
                    <a:pt x="1426464" y="493776"/>
                  </a:lnTo>
                  <a:lnTo>
                    <a:pt x="1488948" y="472440"/>
                  </a:lnTo>
                  <a:lnTo>
                    <a:pt x="1549908" y="463296"/>
                  </a:lnTo>
                  <a:lnTo>
                    <a:pt x="1612392" y="458724"/>
                  </a:lnTo>
                  <a:lnTo>
                    <a:pt x="1674876" y="381000"/>
                  </a:lnTo>
                  <a:lnTo>
                    <a:pt x="1737360" y="416052"/>
                  </a:lnTo>
                  <a:lnTo>
                    <a:pt x="1798320" y="403860"/>
                  </a:lnTo>
                  <a:lnTo>
                    <a:pt x="1860804" y="353568"/>
                  </a:lnTo>
                  <a:lnTo>
                    <a:pt x="1923288" y="365760"/>
                  </a:lnTo>
                  <a:lnTo>
                    <a:pt x="1984248" y="321564"/>
                  </a:lnTo>
                  <a:lnTo>
                    <a:pt x="2046732" y="333756"/>
                  </a:lnTo>
                  <a:lnTo>
                    <a:pt x="2109216" y="298704"/>
                  </a:lnTo>
                  <a:lnTo>
                    <a:pt x="2170176" y="312420"/>
                  </a:lnTo>
                  <a:lnTo>
                    <a:pt x="2232660" y="269748"/>
                  </a:lnTo>
                  <a:lnTo>
                    <a:pt x="2295144" y="277368"/>
                  </a:lnTo>
                  <a:lnTo>
                    <a:pt x="2356104" y="263652"/>
                  </a:lnTo>
                  <a:lnTo>
                    <a:pt x="2418588" y="246888"/>
                  </a:lnTo>
                  <a:lnTo>
                    <a:pt x="2481072" y="233172"/>
                  </a:lnTo>
                  <a:lnTo>
                    <a:pt x="2543556" y="220980"/>
                  </a:lnTo>
                  <a:lnTo>
                    <a:pt x="2604516" y="259080"/>
                  </a:lnTo>
                  <a:lnTo>
                    <a:pt x="2667000" y="230124"/>
                  </a:lnTo>
                  <a:lnTo>
                    <a:pt x="2729484" y="213360"/>
                  </a:lnTo>
                  <a:lnTo>
                    <a:pt x="2790444" y="219456"/>
                  </a:lnTo>
                  <a:lnTo>
                    <a:pt x="2852928" y="199644"/>
                  </a:lnTo>
                  <a:lnTo>
                    <a:pt x="2915412" y="193548"/>
                  </a:lnTo>
                  <a:lnTo>
                    <a:pt x="2976372" y="161544"/>
                  </a:lnTo>
                  <a:lnTo>
                    <a:pt x="3038856" y="132588"/>
                  </a:lnTo>
                  <a:lnTo>
                    <a:pt x="3101340" y="97536"/>
                  </a:lnTo>
                  <a:lnTo>
                    <a:pt x="3163824" y="131064"/>
                  </a:lnTo>
                  <a:lnTo>
                    <a:pt x="3224784" y="105156"/>
                  </a:lnTo>
                  <a:lnTo>
                    <a:pt x="3287267" y="71628"/>
                  </a:lnTo>
                  <a:lnTo>
                    <a:pt x="3349752" y="96012"/>
                  </a:lnTo>
                  <a:lnTo>
                    <a:pt x="3410712" y="83820"/>
                  </a:lnTo>
                  <a:lnTo>
                    <a:pt x="3473196" y="89916"/>
                  </a:lnTo>
                  <a:lnTo>
                    <a:pt x="3535679" y="51816"/>
                  </a:lnTo>
                  <a:lnTo>
                    <a:pt x="3596640" y="47244"/>
                  </a:lnTo>
                  <a:lnTo>
                    <a:pt x="3659124" y="56388"/>
                  </a:lnTo>
                  <a:lnTo>
                    <a:pt x="3721608" y="56388"/>
                  </a:lnTo>
                  <a:lnTo>
                    <a:pt x="3782567" y="62484"/>
                  </a:lnTo>
                  <a:lnTo>
                    <a:pt x="3845052" y="45720"/>
                  </a:lnTo>
                  <a:lnTo>
                    <a:pt x="3907536" y="57912"/>
                  </a:lnTo>
                  <a:lnTo>
                    <a:pt x="3970020" y="36576"/>
                  </a:lnTo>
                  <a:lnTo>
                    <a:pt x="4030979" y="48768"/>
                  </a:lnTo>
                  <a:lnTo>
                    <a:pt x="4093464" y="51816"/>
                  </a:lnTo>
                  <a:lnTo>
                    <a:pt x="4155948" y="25908"/>
                  </a:lnTo>
                  <a:lnTo>
                    <a:pt x="4216908" y="32004"/>
                  </a:lnTo>
                  <a:lnTo>
                    <a:pt x="4279392" y="103632"/>
                  </a:lnTo>
                  <a:lnTo>
                    <a:pt x="4341876" y="27432"/>
                  </a:lnTo>
                  <a:lnTo>
                    <a:pt x="4402836" y="0"/>
                  </a:lnTo>
                  <a:lnTo>
                    <a:pt x="4465320" y="25908"/>
                  </a:lnTo>
                  <a:lnTo>
                    <a:pt x="4527804" y="27432"/>
                  </a:lnTo>
                  <a:lnTo>
                    <a:pt x="4588764" y="128016"/>
                  </a:lnTo>
                  <a:lnTo>
                    <a:pt x="4651248" y="3072384"/>
                  </a:lnTo>
                  <a:lnTo>
                    <a:pt x="4713732" y="2697480"/>
                  </a:lnTo>
                  <a:lnTo>
                    <a:pt x="4776216" y="1728216"/>
                  </a:lnTo>
                  <a:lnTo>
                    <a:pt x="4837176" y="1388364"/>
                  </a:lnTo>
                  <a:lnTo>
                    <a:pt x="4899660" y="1213104"/>
                  </a:lnTo>
                  <a:lnTo>
                    <a:pt x="4962144" y="1086612"/>
                  </a:lnTo>
                  <a:lnTo>
                    <a:pt x="5023104" y="979932"/>
                  </a:lnTo>
                  <a:lnTo>
                    <a:pt x="5085588" y="995172"/>
                  </a:lnTo>
                  <a:lnTo>
                    <a:pt x="5148072" y="1184148"/>
                  </a:lnTo>
                  <a:lnTo>
                    <a:pt x="5209032" y="1080516"/>
                  </a:lnTo>
                  <a:lnTo>
                    <a:pt x="5271516" y="931164"/>
                  </a:lnTo>
                  <a:lnTo>
                    <a:pt x="5334000" y="879348"/>
                  </a:lnTo>
                  <a:lnTo>
                    <a:pt x="5396484" y="912876"/>
                  </a:lnTo>
                  <a:lnTo>
                    <a:pt x="5457444" y="876300"/>
                  </a:lnTo>
                  <a:lnTo>
                    <a:pt x="5519928" y="813816"/>
                  </a:lnTo>
                  <a:lnTo>
                    <a:pt x="5582412" y="708660"/>
                  </a:lnTo>
                  <a:lnTo>
                    <a:pt x="5643372" y="693420"/>
                  </a:lnTo>
                  <a:lnTo>
                    <a:pt x="5705856" y="664464"/>
                  </a:lnTo>
                  <a:lnTo>
                    <a:pt x="5768340" y="524256"/>
                  </a:lnTo>
                  <a:lnTo>
                    <a:pt x="5829300" y="477012"/>
                  </a:lnTo>
                  <a:lnTo>
                    <a:pt x="5891784" y="449580"/>
                  </a:lnTo>
                  <a:lnTo>
                    <a:pt x="5954268" y="440436"/>
                  </a:lnTo>
                  <a:lnTo>
                    <a:pt x="6015228" y="387096"/>
                  </a:lnTo>
                  <a:lnTo>
                    <a:pt x="6077712" y="339852"/>
                  </a:lnTo>
                  <a:lnTo>
                    <a:pt x="6140196" y="288036"/>
                  </a:lnTo>
                  <a:lnTo>
                    <a:pt x="6202680" y="291084"/>
                  </a:lnTo>
                  <a:lnTo>
                    <a:pt x="6263640" y="274320"/>
                  </a:lnTo>
                  <a:lnTo>
                    <a:pt x="6326124" y="239268"/>
                  </a:lnTo>
                  <a:lnTo>
                    <a:pt x="6388608" y="214884"/>
                  </a:lnTo>
                  <a:lnTo>
                    <a:pt x="6449568" y="224028"/>
                  </a:lnTo>
                  <a:lnTo>
                    <a:pt x="6512052" y="227076"/>
                  </a:lnTo>
                  <a:lnTo>
                    <a:pt x="6574535" y="201168"/>
                  </a:lnTo>
                  <a:lnTo>
                    <a:pt x="6635496" y="199644"/>
                  </a:lnTo>
                  <a:lnTo>
                    <a:pt x="6697980" y="164592"/>
                  </a:lnTo>
                  <a:lnTo>
                    <a:pt x="6760464" y="128016"/>
                  </a:lnTo>
                  <a:lnTo>
                    <a:pt x="6822948" y="126492"/>
                  </a:lnTo>
                  <a:lnTo>
                    <a:pt x="6883908" y="96012"/>
                  </a:lnTo>
                  <a:lnTo>
                    <a:pt x="6946392" y="62484"/>
                  </a:lnTo>
                  <a:lnTo>
                    <a:pt x="7008876" y="56388"/>
                  </a:lnTo>
                  <a:lnTo>
                    <a:pt x="7069835" y="71628"/>
                  </a:lnTo>
                  <a:lnTo>
                    <a:pt x="7132320" y="45720"/>
                  </a:lnTo>
                  <a:lnTo>
                    <a:pt x="7194804" y="85344"/>
                  </a:lnTo>
                  <a:lnTo>
                    <a:pt x="7255764" y="123444"/>
                  </a:lnTo>
                  <a:lnTo>
                    <a:pt x="7318248" y="92964"/>
                  </a:lnTo>
                  <a:lnTo>
                    <a:pt x="7380732" y="67056"/>
                  </a:lnTo>
                </a:path>
              </a:pathLst>
            </a:custGeom>
            <a:ln w="28575">
              <a:solidFill>
                <a:srgbClr val="505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03553" y="1921002"/>
              <a:ext cx="7442200" cy="2298700"/>
            </a:xfrm>
            <a:custGeom>
              <a:avLst/>
              <a:gdLst/>
              <a:ahLst/>
              <a:cxnLst/>
              <a:rect l="l" t="t" r="r" b="b"/>
              <a:pathLst>
                <a:path w="7442200" h="2298700">
                  <a:moveTo>
                    <a:pt x="0" y="1697736"/>
                  </a:moveTo>
                  <a:lnTo>
                    <a:pt x="62484" y="1684020"/>
                  </a:lnTo>
                  <a:lnTo>
                    <a:pt x="123444" y="1661160"/>
                  </a:lnTo>
                  <a:lnTo>
                    <a:pt x="185928" y="1635252"/>
                  </a:lnTo>
                  <a:lnTo>
                    <a:pt x="248411" y="1616964"/>
                  </a:lnTo>
                  <a:lnTo>
                    <a:pt x="310896" y="1589532"/>
                  </a:lnTo>
                  <a:lnTo>
                    <a:pt x="371856" y="1569720"/>
                  </a:lnTo>
                  <a:lnTo>
                    <a:pt x="434340" y="1554480"/>
                  </a:lnTo>
                  <a:lnTo>
                    <a:pt x="496823" y="1528572"/>
                  </a:lnTo>
                  <a:lnTo>
                    <a:pt x="557784" y="1507236"/>
                  </a:lnTo>
                  <a:lnTo>
                    <a:pt x="620268" y="1484376"/>
                  </a:lnTo>
                  <a:lnTo>
                    <a:pt x="682752" y="1459992"/>
                  </a:lnTo>
                  <a:lnTo>
                    <a:pt x="743712" y="1443228"/>
                  </a:lnTo>
                  <a:lnTo>
                    <a:pt x="806196" y="1421892"/>
                  </a:lnTo>
                  <a:lnTo>
                    <a:pt x="868680" y="1412748"/>
                  </a:lnTo>
                  <a:lnTo>
                    <a:pt x="931163" y="1389888"/>
                  </a:lnTo>
                  <a:lnTo>
                    <a:pt x="992124" y="1360932"/>
                  </a:lnTo>
                  <a:lnTo>
                    <a:pt x="1054608" y="1348740"/>
                  </a:lnTo>
                  <a:lnTo>
                    <a:pt x="1117092" y="1322832"/>
                  </a:lnTo>
                  <a:lnTo>
                    <a:pt x="1178052" y="1312164"/>
                  </a:lnTo>
                  <a:lnTo>
                    <a:pt x="1240536" y="1299972"/>
                  </a:lnTo>
                  <a:lnTo>
                    <a:pt x="1303020" y="1274064"/>
                  </a:lnTo>
                  <a:lnTo>
                    <a:pt x="1363980" y="1254252"/>
                  </a:lnTo>
                  <a:lnTo>
                    <a:pt x="1426464" y="1231392"/>
                  </a:lnTo>
                  <a:lnTo>
                    <a:pt x="1488948" y="1222248"/>
                  </a:lnTo>
                  <a:lnTo>
                    <a:pt x="1549908" y="1203960"/>
                  </a:lnTo>
                  <a:lnTo>
                    <a:pt x="1612392" y="1182624"/>
                  </a:lnTo>
                  <a:lnTo>
                    <a:pt x="1674876" y="1165860"/>
                  </a:lnTo>
                  <a:lnTo>
                    <a:pt x="1737360" y="1162812"/>
                  </a:lnTo>
                  <a:lnTo>
                    <a:pt x="1798320" y="1141476"/>
                  </a:lnTo>
                  <a:lnTo>
                    <a:pt x="1860804" y="1110996"/>
                  </a:lnTo>
                  <a:lnTo>
                    <a:pt x="1923288" y="1098804"/>
                  </a:lnTo>
                  <a:lnTo>
                    <a:pt x="1984248" y="1072896"/>
                  </a:lnTo>
                  <a:lnTo>
                    <a:pt x="2046732" y="1063752"/>
                  </a:lnTo>
                  <a:lnTo>
                    <a:pt x="2109216" y="1054608"/>
                  </a:lnTo>
                  <a:lnTo>
                    <a:pt x="2170176" y="1034796"/>
                  </a:lnTo>
                  <a:lnTo>
                    <a:pt x="2232660" y="1016508"/>
                  </a:lnTo>
                  <a:lnTo>
                    <a:pt x="2295144" y="998220"/>
                  </a:lnTo>
                  <a:lnTo>
                    <a:pt x="2356104" y="987552"/>
                  </a:lnTo>
                  <a:lnTo>
                    <a:pt x="2418588" y="970788"/>
                  </a:lnTo>
                  <a:lnTo>
                    <a:pt x="2481072" y="952500"/>
                  </a:lnTo>
                  <a:lnTo>
                    <a:pt x="2543556" y="935736"/>
                  </a:lnTo>
                  <a:lnTo>
                    <a:pt x="2604516" y="920496"/>
                  </a:lnTo>
                  <a:lnTo>
                    <a:pt x="2667000" y="909828"/>
                  </a:lnTo>
                  <a:lnTo>
                    <a:pt x="2729484" y="900684"/>
                  </a:lnTo>
                  <a:lnTo>
                    <a:pt x="2790444" y="888492"/>
                  </a:lnTo>
                  <a:lnTo>
                    <a:pt x="2852928" y="870204"/>
                  </a:lnTo>
                  <a:lnTo>
                    <a:pt x="2915412" y="858012"/>
                  </a:lnTo>
                  <a:lnTo>
                    <a:pt x="2976372" y="844296"/>
                  </a:lnTo>
                  <a:lnTo>
                    <a:pt x="3038856" y="812292"/>
                  </a:lnTo>
                  <a:lnTo>
                    <a:pt x="3101340" y="794004"/>
                  </a:lnTo>
                  <a:lnTo>
                    <a:pt x="3163824" y="781812"/>
                  </a:lnTo>
                  <a:lnTo>
                    <a:pt x="3224784" y="752856"/>
                  </a:lnTo>
                  <a:lnTo>
                    <a:pt x="3287267" y="736092"/>
                  </a:lnTo>
                  <a:lnTo>
                    <a:pt x="3349752" y="731520"/>
                  </a:lnTo>
                  <a:lnTo>
                    <a:pt x="3410712" y="710184"/>
                  </a:lnTo>
                  <a:lnTo>
                    <a:pt x="3473196" y="702564"/>
                  </a:lnTo>
                  <a:lnTo>
                    <a:pt x="3535679" y="688848"/>
                  </a:lnTo>
                  <a:lnTo>
                    <a:pt x="3596640" y="679704"/>
                  </a:lnTo>
                  <a:lnTo>
                    <a:pt x="3659124" y="664464"/>
                  </a:lnTo>
                  <a:lnTo>
                    <a:pt x="3721608" y="643128"/>
                  </a:lnTo>
                  <a:lnTo>
                    <a:pt x="3782567" y="643128"/>
                  </a:lnTo>
                  <a:lnTo>
                    <a:pt x="3845052" y="623316"/>
                  </a:lnTo>
                  <a:lnTo>
                    <a:pt x="3907536" y="597408"/>
                  </a:lnTo>
                  <a:lnTo>
                    <a:pt x="3970020" y="594360"/>
                  </a:lnTo>
                  <a:lnTo>
                    <a:pt x="4030979" y="577596"/>
                  </a:lnTo>
                  <a:lnTo>
                    <a:pt x="4093464" y="569976"/>
                  </a:lnTo>
                  <a:lnTo>
                    <a:pt x="4155948" y="551688"/>
                  </a:lnTo>
                  <a:lnTo>
                    <a:pt x="4216908" y="533400"/>
                  </a:lnTo>
                  <a:lnTo>
                    <a:pt x="4279392" y="525780"/>
                  </a:lnTo>
                  <a:lnTo>
                    <a:pt x="4341876" y="507492"/>
                  </a:lnTo>
                  <a:lnTo>
                    <a:pt x="4402836" y="496824"/>
                  </a:lnTo>
                  <a:lnTo>
                    <a:pt x="4465320" y="475488"/>
                  </a:lnTo>
                  <a:lnTo>
                    <a:pt x="4527804" y="454152"/>
                  </a:lnTo>
                  <a:lnTo>
                    <a:pt x="4588764" y="573024"/>
                  </a:lnTo>
                  <a:lnTo>
                    <a:pt x="4651248" y="2298192"/>
                  </a:lnTo>
                  <a:lnTo>
                    <a:pt x="4713732" y="2077212"/>
                  </a:lnTo>
                  <a:lnTo>
                    <a:pt x="4776216" y="1688592"/>
                  </a:lnTo>
                  <a:lnTo>
                    <a:pt x="4837176" y="1556004"/>
                  </a:lnTo>
                  <a:lnTo>
                    <a:pt x="4899660" y="1426464"/>
                  </a:lnTo>
                  <a:lnTo>
                    <a:pt x="4962144" y="1338072"/>
                  </a:lnTo>
                  <a:lnTo>
                    <a:pt x="5023104" y="1281684"/>
                  </a:lnTo>
                  <a:lnTo>
                    <a:pt x="5085588" y="1258824"/>
                  </a:lnTo>
                  <a:lnTo>
                    <a:pt x="5148072" y="1278636"/>
                  </a:lnTo>
                  <a:lnTo>
                    <a:pt x="5209032" y="1245108"/>
                  </a:lnTo>
                  <a:lnTo>
                    <a:pt x="5271516" y="1200912"/>
                  </a:lnTo>
                  <a:lnTo>
                    <a:pt x="5334000" y="1130808"/>
                  </a:lnTo>
                  <a:lnTo>
                    <a:pt x="5396484" y="1103376"/>
                  </a:lnTo>
                  <a:lnTo>
                    <a:pt x="5457444" y="1066800"/>
                  </a:lnTo>
                  <a:lnTo>
                    <a:pt x="5519928" y="1001268"/>
                  </a:lnTo>
                  <a:lnTo>
                    <a:pt x="5582412" y="922020"/>
                  </a:lnTo>
                  <a:lnTo>
                    <a:pt x="5643372" y="882396"/>
                  </a:lnTo>
                  <a:lnTo>
                    <a:pt x="5705856" y="841248"/>
                  </a:lnTo>
                  <a:lnTo>
                    <a:pt x="5768340" y="769620"/>
                  </a:lnTo>
                  <a:lnTo>
                    <a:pt x="5829300" y="716280"/>
                  </a:lnTo>
                  <a:lnTo>
                    <a:pt x="5891784" y="669036"/>
                  </a:lnTo>
                  <a:lnTo>
                    <a:pt x="5954268" y="647700"/>
                  </a:lnTo>
                  <a:lnTo>
                    <a:pt x="6015228" y="574548"/>
                  </a:lnTo>
                  <a:lnTo>
                    <a:pt x="6077712" y="533400"/>
                  </a:lnTo>
                  <a:lnTo>
                    <a:pt x="6140196" y="510540"/>
                  </a:lnTo>
                  <a:lnTo>
                    <a:pt x="6202680" y="486156"/>
                  </a:lnTo>
                  <a:lnTo>
                    <a:pt x="6263640" y="451104"/>
                  </a:lnTo>
                  <a:lnTo>
                    <a:pt x="6326124" y="391668"/>
                  </a:lnTo>
                  <a:lnTo>
                    <a:pt x="6388608" y="371856"/>
                  </a:lnTo>
                  <a:lnTo>
                    <a:pt x="6449568" y="350520"/>
                  </a:lnTo>
                  <a:lnTo>
                    <a:pt x="6512052" y="320040"/>
                  </a:lnTo>
                  <a:lnTo>
                    <a:pt x="6574535" y="298704"/>
                  </a:lnTo>
                  <a:lnTo>
                    <a:pt x="6635496" y="286512"/>
                  </a:lnTo>
                  <a:lnTo>
                    <a:pt x="6697980" y="246888"/>
                  </a:lnTo>
                  <a:lnTo>
                    <a:pt x="6760464" y="222504"/>
                  </a:lnTo>
                  <a:lnTo>
                    <a:pt x="6822948" y="210312"/>
                  </a:lnTo>
                  <a:lnTo>
                    <a:pt x="6883908" y="185928"/>
                  </a:lnTo>
                  <a:lnTo>
                    <a:pt x="6946392" y="160020"/>
                  </a:lnTo>
                  <a:lnTo>
                    <a:pt x="7008876" y="140208"/>
                  </a:lnTo>
                  <a:lnTo>
                    <a:pt x="7069835" y="124968"/>
                  </a:lnTo>
                  <a:lnTo>
                    <a:pt x="7132320" y="106680"/>
                  </a:lnTo>
                  <a:lnTo>
                    <a:pt x="7194804" y="86868"/>
                  </a:lnTo>
                  <a:lnTo>
                    <a:pt x="7255764" y="73152"/>
                  </a:lnTo>
                  <a:lnTo>
                    <a:pt x="7318248" y="57912"/>
                  </a:lnTo>
                  <a:lnTo>
                    <a:pt x="7380732" y="28956"/>
                  </a:lnTo>
                  <a:lnTo>
                    <a:pt x="7441692" y="0"/>
                  </a:lnTo>
                </a:path>
              </a:pathLst>
            </a:custGeom>
            <a:ln w="28575">
              <a:solidFill>
                <a:srgbClr val="2B74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16110" y="5408385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75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9866" y="570510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94187" y="570510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38509" y="570510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60117" y="570510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04438" y="570510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48760" y="570510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93082" y="5705107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6080">
              <a:lnSpc>
                <a:spcPts val="1845"/>
              </a:lnSpc>
              <a:spcBef>
                <a:spcPts val="100"/>
              </a:spcBef>
            </a:pPr>
            <a:r>
              <a:rPr spc="-30" dirty="0"/>
              <a:t>Total</a:t>
            </a:r>
            <a:r>
              <a:rPr spc="-35" dirty="0"/>
              <a:t> </a:t>
            </a:r>
            <a:r>
              <a:rPr spc="-10" dirty="0"/>
              <a:t>establishment</a:t>
            </a:r>
            <a:r>
              <a:rPr spc="-45" dirty="0"/>
              <a:t> </a:t>
            </a:r>
            <a:r>
              <a:rPr spc="-10" dirty="0"/>
              <a:t>employment,</a:t>
            </a:r>
            <a:r>
              <a:rPr spc="-35" dirty="0"/>
              <a:t> </a:t>
            </a:r>
            <a:r>
              <a:rPr dirty="0"/>
              <a:t>Feb</a:t>
            </a:r>
            <a:r>
              <a:rPr spc="-40" dirty="0"/>
              <a:t> </a:t>
            </a:r>
            <a:r>
              <a:rPr dirty="0"/>
              <a:t>2020</a:t>
            </a:r>
            <a:r>
              <a:rPr spc="-30" dirty="0"/>
              <a:t> </a:t>
            </a:r>
            <a:r>
              <a:rPr dirty="0"/>
              <a:t>=</a:t>
            </a:r>
            <a:r>
              <a:rPr spc="-40" dirty="0"/>
              <a:t> </a:t>
            </a:r>
            <a:r>
              <a:rPr spc="-25" dirty="0"/>
              <a:t>100</a:t>
            </a:r>
          </a:p>
          <a:p>
            <a:pPr marL="12700">
              <a:lnSpc>
                <a:spcPts val="1845"/>
              </a:lnSpc>
            </a:pPr>
            <a:r>
              <a:rPr spc="-25" dirty="0"/>
              <a:t>105</a:t>
            </a: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pc="-25" dirty="0"/>
          </a:p>
          <a:p>
            <a:pPr marR="5866130" algn="r">
              <a:lnSpc>
                <a:spcPct val="100000"/>
              </a:lnSpc>
            </a:pPr>
            <a:r>
              <a:rPr spc="-25" dirty="0"/>
              <a:t>100</a:t>
            </a: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pc="-25" dirty="0"/>
          </a:p>
          <a:p>
            <a:pPr marR="5866130" algn="r">
              <a:lnSpc>
                <a:spcPct val="100000"/>
              </a:lnSpc>
              <a:spcBef>
                <a:spcPts val="5"/>
              </a:spcBef>
            </a:pPr>
            <a:r>
              <a:rPr spc="-25" dirty="0"/>
              <a:t>95</a:t>
            </a: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pc="-25" dirty="0"/>
          </a:p>
          <a:p>
            <a:pPr marR="5866130" algn="r">
              <a:lnSpc>
                <a:spcPct val="100000"/>
              </a:lnSpc>
            </a:pPr>
            <a:r>
              <a:rPr spc="-25" dirty="0"/>
              <a:t>90</a:t>
            </a: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pc="-25" dirty="0"/>
          </a:p>
          <a:p>
            <a:pPr marR="5866130" algn="r">
              <a:lnSpc>
                <a:spcPct val="100000"/>
              </a:lnSpc>
            </a:pPr>
            <a:r>
              <a:rPr spc="-25" dirty="0"/>
              <a:t>85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spc="-25" dirty="0"/>
          </a:p>
          <a:p>
            <a:pPr marR="5866130" algn="r">
              <a:lnSpc>
                <a:spcPct val="100000"/>
              </a:lnSpc>
            </a:pPr>
            <a:r>
              <a:rPr spc="-25" dirty="0"/>
              <a:t>80</a:t>
            </a:r>
          </a:p>
        </p:txBody>
      </p:sp>
      <p:sp>
        <p:nvSpPr>
          <p:cNvPr id="19" name="object 19"/>
          <p:cNvSpPr/>
          <p:nvPr/>
        </p:nvSpPr>
        <p:spPr>
          <a:xfrm>
            <a:off x="2567177" y="620953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8AC1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823702" y="5589243"/>
            <a:ext cx="2055495" cy="720090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71780">
              <a:lnSpc>
                <a:spcPct val="100000"/>
              </a:lnSpc>
              <a:spcBef>
                <a:spcPts val="1010"/>
              </a:spcBef>
              <a:tabLst>
                <a:tab pos="1016000" algn="l"/>
                <a:tab pos="1760220" algn="l"/>
              </a:tabLst>
            </a:pPr>
            <a:r>
              <a:rPr sz="1800" spc="-25" dirty="0">
                <a:latin typeface="Calibri"/>
                <a:cs typeface="Calibri"/>
              </a:rPr>
              <a:t>'17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'19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400" spc="-10" dirty="0">
                <a:latin typeface="Calibri"/>
                <a:cs typeface="Calibri"/>
              </a:rPr>
              <a:t>Saginaw-Midland-</a:t>
            </a:r>
            <a:r>
              <a:rPr sz="1400" dirty="0">
                <a:latin typeface="Calibri"/>
                <a:cs typeface="Calibri"/>
              </a:rPr>
              <a:t>Bay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City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941570" y="620953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199051" y="5589243"/>
            <a:ext cx="690880" cy="720090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1010"/>
              </a:spcBef>
            </a:pPr>
            <a:r>
              <a:rPr sz="1800" spc="-25" dirty="0">
                <a:latin typeface="Calibri"/>
                <a:cs typeface="Calibri"/>
              </a:rPr>
              <a:t>'20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400" spc="-10" dirty="0">
                <a:latin typeface="Calibri"/>
                <a:cs typeface="Calibri"/>
              </a:rPr>
              <a:t>Michigan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98285" y="620953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2B7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355763" y="6069802"/>
            <a:ext cx="3117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latin typeface="Calibri"/>
                <a:cs typeface="Calibri"/>
              </a:rPr>
              <a:t>U.S.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32231" y="1164336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440102" y="6450034"/>
            <a:ext cx="1962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776E67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2321" y="6706186"/>
            <a:ext cx="6216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35" dirty="0">
                <a:latin typeface="Calibri"/>
                <a:cs typeface="Calibri"/>
              </a:rPr>
              <a:t>Tepid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Population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Growth</a:t>
            </a:r>
            <a:r>
              <a:rPr sz="3000" b="0" spc="-7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Is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Challenge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for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Michigan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0973" y="1720405"/>
            <a:ext cx="7422515" cy="4139565"/>
            <a:chOff x="930973" y="1720405"/>
            <a:chExt cx="7422515" cy="4139565"/>
          </a:xfrm>
        </p:grpSpPr>
        <p:sp>
          <p:nvSpPr>
            <p:cNvPr id="4" name="object 4"/>
            <p:cNvSpPr/>
            <p:nvPr/>
          </p:nvSpPr>
          <p:spPr>
            <a:xfrm>
              <a:off x="935736" y="1725167"/>
              <a:ext cx="7412990" cy="4130040"/>
            </a:xfrm>
            <a:custGeom>
              <a:avLst/>
              <a:gdLst/>
              <a:ahLst/>
              <a:cxnLst/>
              <a:rect l="l" t="t" r="r" b="b"/>
              <a:pathLst>
                <a:path w="7412990" h="4130040">
                  <a:moveTo>
                    <a:pt x="0" y="4130040"/>
                  </a:moveTo>
                  <a:lnTo>
                    <a:pt x="7412735" y="4130040"/>
                  </a:lnTo>
                </a:path>
                <a:path w="7412990" h="4130040">
                  <a:moveTo>
                    <a:pt x="0" y="3755136"/>
                  </a:moveTo>
                  <a:lnTo>
                    <a:pt x="7412735" y="3755136"/>
                  </a:lnTo>
                </a:path>
                <a:path w="7412990" h="4130040">
                  <a:moveTo>
                    <a:pt x="0" y="3378707"/>
                  </a:moveTo>
                  <a:lnTo>
                    <a:pt x="7412735" y="3378707"/>
                  </a:lnTo>
                </a:path>
                <a:path w="7412990" h="4130040">
                  <a:moveTo>
                    <a:pt x="0" y="3003804"/>
                  </a:moveTo>
                  <a:lnTo>
                    <a:pt x="7412735" y="3003804"/>
                  </a:lnTo>
                </a:path>
                <a:path w="7412990" h="4130040">
                  <a:moveTo>
                    <a:pt x="0" y="2252472"/>
                  </a:moveTo>
                  <a:lnTo>
                    <a:pt x="7412735" y="2252472"/>
                  </a:lnTo>
                </a:path>
                <a:path w="7412990" h="4130040">
                  <a:moveTo>
                    <a:pt x="0" y="1877567"/>
                  </a:moveTo>
                  <a:lnTo>
                    <a:pt x="7412735" y="1877567"/>
                  </a:lnTo>
                </a:path>
                <a:path w="7412990" h="4130040">
                  <a:moveTo>
                    <a:pt x="0" y="1502664"/>
                  </a:moveTo>
                  <a:lnTo>
                    <a:pt x="7412735" y="1502664"/>
                  </a:lnTo>
                </a:path>
                <a:path w="7412990" h="4130040">
                  <a:moveTo>
                    <a:pt x="0" y="1126235"/>
                  </a:moveTo>
                  <a:lnTo>
                    <a:pt x="7412735" y="1126235"/>
                  </a:lnTo>
                </a:path>
                <a:path w="7412990" h="4130040">
                  <a:moveTo>
                    <a:pt x="0" y="751331"/>
                  </a:moveTo>
                  <a:lnTo>
                    <a:pt x="7412735" y="751331"/>
                  </a:lnTo>
                </a:path>
                <a:path w="7412990" h="4130040">
                  <a:moveTo>
                    <a:pt x="0" y="376427"/>
                  </a:moveTo>
                  <a:lnTo>
                    <a:pt x="7412735" y="376427"/>
                  </a:lnTo>
                </a:path>
                <a:path w="7412990" h="4130040">
                  <a:moveTo>
                    <a:pt x="0" y="0"/>
                  </a:moveTo>
                  <a:lnTo>
                    <a:pt x="741273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5736" y="1725167"/>
              <a:ext cx="7412990" cy="4130040"/>
            </a:xfrm>
            <a:custGeom>
              <a:avLst/>
              <a:gdLst/>
              <a:ahLst/>
              <a:cxnLst/>
              <a:rect l="l" t="t" r="r" b="b"/>
              <a:pathLst>
                <a:path w="7412990" h="4130040">
                  <a:moveTo>
                    <a:pt x="0" y="0"/>
                  </a:moveTo>
                  <a:lnTo>
                    <a:pt x="7412735" y="0"/>
                  </a:lnTo>
                  <a:lnTo>
                    <a:pt x="7412735" y="4130040"/>
                  </a:lnTo>
                  <a:lnTo>
                    <a:pt x="0" y="413004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736" y="4354067"/>
              <a:ext cx="7412990" cy="0"/>
            </a:xfrm>
            <a:custGeom>
              <a:avLst/>
              <a:gdLst/>
              <a:ahLst/>
              <a:cxnLst/>
              <a:rect l="l" t="t" r="r" b="b"/>
              <a:pathLst>
                <a:path w="7412990">
                  <a:moveTo>
                    <a:pt x="0" y="0"/>
                  </a:moveTo>
                  <a:lnTo>
                    <a:pt x="741273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8898" y="2250185"/>
              <a:ext cx="7106920" cy="1807845"/>
            </a:xfrm>
            <a:custGeom>
              <a:avLst/>
              <a:gdLst/>
              <a:ahLst/>
              <a:cxnLst/>
              <a:rect l="l" t="t" r="r" b="b"/>
              <a:pathLst>
                <a:path w="7106920" h="1807845">
                  <a:moveTo>
                    <a:pt x="0" y="0"/>
                  </a:moveTo>
                  <a:lnTo>
                    <a:pt x="309372" y="236220"/>
                  </a:lnTo>
                  <a:lnTo>
                    <a:pt x="618744" y="353568"/>
                  </a:lnTo>
                  <a:lnTo>
                    <a:pt x="928116" y="483108"/>
                  </a:lnTo>
                  <a:lnTo>
                    <a:pt x="1235964" y="358140"/>
                  </a:lnTo>
                  <a:lnTo>
                    <a:pt x="1545336" y="365760"/>
                  </a:lnTo>
                  <a:lnTo>
                    <a:pt x="1854708" y="284988"/>
                  </a:lnTo>
                  <a:lnTo>
                    <a:pt x="2162556" y="309372"/>
                  </a:lnTo>
                  <a:lnTo>
                    <a:pt x="2471928" y="320040"/>
                  </a:lnTo>
                  <a:lnTo>
                    <a:pt x="2781300" y="451104"/>
                  </a:lnTo>
                  <a:lnTo>
                    <a:pt x="3089148" y="539496"/>
                  </a:lnTo>
                  <a:lnTo>
                    <a:pt x="3398520" y="734568"/>
                  </a:lnTo>
                  <a:lnTo>
                    <a:pt x="3707891" y="720852"/>
                  </a:lnTo>
                  <a:lnTo>
                    <a:pt x="4017264" y="798576"/>
                  </a:lnTo>
                  <a:lnTo>
                    <a:pt x="4325112" y="722376"/>
                  </a:lnTo>
                  <a:lnTo>
                    <a:pt x="4634484" y="716280"/>
                  </a:lnTo>
                  <a:lnTo>
                    <a:pt x="4943856" y="737616"/>
                  </a:lnTo>
                  <a:lnTo>
                    <a:pt x="5251704" y="912876"/>
                  </a:lnTo>
                  <a:lnTo>
                    <a:pt x="5561076" y="1112520"/>
                  </a:lnTo>
                  <a:lnTo>
                    <a:pt x="5870448" y="1246632"/>
                  </a:lnTo>
                  <a:lnTo>
                    <a:pt x="6179820" y="275844"/>
                  </a:lnTo>
                  <a:lnTo>
                    <a:pt x="6487668" y="1807464"/>
                  </a:lnTo>
                  <a:lnTo>
                    <a:pt x="6797040" y="1412748"/>
                  </a:lnTo>
                  <a:lnTo>
                    <a:pt x="7106411" y="1178052"/>
                  </a:lnTo>
                </a:path>
              </a:pathLst>
            </a:custGeom>
            <a:ln w="28575">
              <a:solidFill>
                <a:srgbClr val="2B74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88898" y="2739389"/>
              <a:ext cx="7106920" cy="2635250"/>
            </a:xfrm>
            <a:custGeom>
              <a:avLst/>
              <a:gdLst/>
              <a:ahLst/>
              <a:cxnLst/>
              <a:rect l="l" t="t" r="r" b="b"/>
              <a:pathLst>
                <a:path w="7106920" h="2635250">
                  <a:moveTo>
                    <a:pt x="0" y="565403"/>
                  </a:moveTo>
                  <a:lnTo>
                    <a:pt x="309372" y="885443"/>
                  </a:lnTo>
                  <a:lnTo>
                    <a:pt x="618744" y="1152143"/>
                  </a:lnTo>
                  <a:lnTo>
                    <a:pt x="928116" y="1136903"/>
                  </a:lnTo>
                  <a:lnTo>
                    <a:pt x="1235964" y="1350263"/>
                  </a:lnTo>
                  <a:lnTo>
                    <a:pt x="1545336" y="1691639"/>
                  </a:lnTo>
                  <a:lnTo>
                    <a:pt x="1854708" y="1895855"/>
                  </a:lnTo>
                  <a:lnTo>
                    <a:pt x="2162556" y="2264664"/>
                  </a:lnTo>
                  <a:lnTo>
                    <a:pt x="2471928" y="2634996"/>
                  </a:lnTo>
                  <a:lnTo>
                    <a:pt x="2781300" y="2468879"/>
                  </a:lnTo>
                  <a:lnTo>
                    <a:pt x="3089148" y="2069591"/>
                  </a:lnTo>
                  <a:lnTo>
                    <a:pt x="3398520" y="1510283"/>
                  </a:lnTo>
                  <a:lnTo>
                    <a:pt x="3707891" y="1324355"/>
                  </a:lnTo>
                  <a:lnTo>
                    <a:pt x="4017264" y="1301495"/>
                  </a:lnTo>
                  <a:lnTo>
                    <a:pt x="4325112" y="1287779"/>
                  </a:lnTo>
                  <a:lnTo>
                    <a:pt x="4634484" y="1568195"/>
                  </a:lnTo>
                  <a:lnTo>
                    <a:pt x="4943856" y="1243583"/>
                  </a:lnTo>
                  <a:lnTo>
                    <a:pt x="5251704" y="1187195"/>
                  </a:lnTo>
                  <a:lnTo>
                    <a:pt x="5561076" y="1415795"/>
                  </a:lnTo>
                  <a:lnTo>
                    <a:pt x="5870448" y="1661159"/>
                  </a:lnTo>
                  <a:lnTo>
                    <a:pt x="6179820" y="0"/>
                  </a:lnTo>
                  <a:lnTo>
                    <a:pt x="6487668" y="2220467"/>
                  </a:lnTo>
                  <a:lnTo>
                    <a:pt x="6797040" y="1705355"/>
                  </a:lnTo>
                  <a:lnTo>
                    <a:pt x="7106411" y="1539239"/>
                  </a:lnTo>
                </a:path>
              </a:pathLst>
            </a:custGeom>
            <a:ln w="28575">
              <a:solidFill>
                <a:srgbClr val="505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87418" y="4246625"/>
              <a:ext cx="3398520" cy="1356360"/>
            </a:xfrm>
            <a:custGeom>
              <a:avLst/>
              <a:gdLst/>
              <a:ahLst/>
              <a:cxnLst/>
              <a:rect l="l" t="t" r="r" b="b"/>
              <a:pathLst>
                <a:path w="3398520" h="1356360">
                  <a:moveTo>
                    <a:pt x="0" y="601980"/>
                  </a:moveTo>
                  <a:lnTo>
                    <a:pt x="309372" y="609600"/>
                  </a:lnTo>
                  <a:lnTo>
                    <a:pt x="618744" y="963168"/>
                  </a:lnTo>
                  <a:lnTo>
                    <a:pt x="926591" y="1287780"/>
                  </a:lnTo>
                  <a:lnTo>
                    <a:pt x="1235964" y="1356360"/>
                  </a:lnTo>
                  <a:lnTo>
                    <a:pt x="1545336" y="999744"/>
                  </a:lnTo>
                  <a:lnTo>
                    <a:pt x="1853183" y="606552"/>
                  </a:lnTo>
                  <a:lnTo>
                    <a:pt x="2162556" y="882396"/>
                  </a:lnTo>
                  <a:lnTo>
                    <a:pt x="2471928" y="653796"/>
                  </a:lnTo>
                  <a:lnTo>
                    <a:pt x="2781300" y="0"/>
                  </a:lnTo>
                  <a:lnTo>
                    <a:pt x="3089148" y="509016"/>
                  </a:lnTo>
                  <a:lnTo>
                    <a:pt x="3398520" y="826008"/>
                  </a:lnTo>
                </a:path>
              </a:pathLst>
            </a:custGeom>
            <a:ln w="28575">
              <a:solidFill>
                <a:srgbClr val="8AC14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50837" y="1449948"/>
            <a:ext cx="386080" cy="453009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94"/>
              </a:spcBef>
            </a:pPr>
            <a:r>
              <a:rPr sz="1800" spc="-25" dirty="0">
                <a:latin typeface="Calibri"/>
                <a:cs typeface="Calibri"/>
              </a:rPr>
              <a:t>1.4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spc="-25" dirty="0">
                <a:latin typeface="Calibri"/>
                <a:cs typeface="Calibri"/>
              </a:rPr>
              <a:t>1.2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spc="-5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spc="-25" dirty="0">
                <a:latin typeface="Calibri"/>
                <a:cs typeface="Calibri"/>
              </a:rPr>
              <a:t>0.8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spc="-25" dirty="0">
                <a:latin typeface="Calibri"/>
                <a:cs typeface="Calibri"/>
              </a:rPr>
              <a:t>0.6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spc="-25" dirty="0">
                <a:latin typeface="Calibri"/>
                <a:cs typeface="Calibri"/>
              </a:rPr>
              <a:t>0.4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800"/>
              </a:spcBef>
            </a:pPr>
            <a:r>
              <a:rPr sz="1800" spc="-25" dirty="0">
                <a:latin typeface="Calibri"/>
                <a:cs typeface="Calibri"/>
              </a:rPr>
              <a:t>0.2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spc="-50" dirty="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0.2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0.4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0.6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0.8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8753" y="4476384"/>
            <a:ext cx="7091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17220" algn="l"/>
                <a:tab pos="1235710" algn="l"/>
                <a:tab pos="1853564" algn="l"/>
                <a:tab pos="2471420" algn="l"/>
                <a:tab pos="3089275" algn="l"/>
                <a:tab pos="3707129" algn="l"/>
                <a:tab pos="4324985" algn="l"/>
                <a:tab pos="4942840" algn="l"/>
                <a:tab pos="5560695" algn="l"/>
                <a:tab pos="6178550" algn="l"/>
                <a:tab pos="6796405" algn="l"/>
              </a:tabLst>
            </a:pPr>
            <a:r>
              <a:rPr sz="1800" spc="-25" dirty="0">
                <a:latin typeface="Calibri"/>
                <a:cs typeface="Calibri"/>
              </a:rPr>
              <a:t>'00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'02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'04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'06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'08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'10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'12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'14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'16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'20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40498" y="1786676"/>
            <a:ext cx="7403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320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Annual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population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growth,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529077" y="622020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2B7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85789" y="6080688"/>
            <a:ext cx="3117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latin typeface="Calibri"/>
                <a:cs typeface="Calibri"/>
              </a:rPr>
              <a:t>U.S.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06317" y="622020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563530" y="6080688"/>
            <a:ext cx="6908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Michigan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463034" y="622020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8AC1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720243" y="6080688"/>
            <a:ext cx="19094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Saginaw-Midland-</a:t>
            </a:r>
            <a:r>
              <a:rPr sz="1400" dirty="0">
                <a:latin typeface="Calibri"/>
                <a:cs typeface="Calibri"/>
              </a:rPr>
              <a:t>Bay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City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4131" y="1175003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440102" y="6450034"/>
            <a:ext cx="1962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b="1" spc="-25" dirty="0">
                <a:solidFill>
                  <a:srgbClr val="776E67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2321" y="6706186"/>
            <a:ext cx="1435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U.S.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Census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Bureau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7186" y="6729603"/>
            <a:ext cx="3111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44"/>
              </a:lnSpc>
            </a:pPr>
            <a:r>
              <a:rPr sz="1000" spc="-10" dirty="0">
                <a:latin typeface="Calibri"/>
                <a:cs typeface="Calibri"/>
              </a:rPr>
              <a:t>Public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6472" rIns="0" bIns="0" rtlCol="0">
            <a:spAutoFit/>
          </a:bodyPr>
          <a:lstStyle/>
          <a:p>
            <a:pPr marL="1616075">
              <a:lnSpc>
                <a:spcPct val="100000"/>
              </a:lnSpc>
              <a:spcBef>
                <a:spcPts val="105"/>
              </a:spcBef>
            </a:pPr>
            <a:r>
              <a:rPr dirty="0"/>
              <a:t>Looking</a:t>
            </a:r>
            <a:r>
              <a:rPr spc="-60" dirty="0"/>
              <a:t> </a:t>
            </a:r>
            <a:r>
              <a:rPr dirty="0"/>
              <a:t>Forward</a:t>
            </a:r>
            <a:r>
              <a:rPr spc="-50" dirty="0"/>
              <a:t> </a:t>
            </a:r>
            <a:r>
              <a:rPr dirty="0"/>
              <a:t>-</a:t>
            </a:r>
            <a:r>
              <a:rPr spc="-20" dirty="0"/>
              <a:t> 2024</a:t>
            </a:r>
          </a:p>
        </p:txBody>
      </p:sp>
      <p:sp>
        <p:nvSpPr>
          <p:cNvPr id="4" name="object 4"/>
          <p:cNvSpPr/>
          <p:nvPr/>
        </p:nvSpPr>
        <p:spPr>
          <a:xfrm>
            <a:off x="4137659" y="6623304"/>
            <a:ext cx="887094" cy="216535"/>
          </a:xfrm>
          <a:custGeom>
            <a:avLst/>
            <a:gdLst/>
            <a:ahLst/>
            <a:cxnLst/>
            <a:rect l="l" t="t" r="r" b="b"/>
            <a:pathLst>
              <a:path w="887095" h="216534">
                <a:moveTo>
                  <a:pt x="886967" y="0"/>
                </a:moveTo>
                <a:lnTo>
                  <a:pt x="0" y="0"/>
                </a:lnTo>
                <a:lnTo>
                  <a:pt x="0" y="216408"/>
                </a:lnTo>
                <a:lnTo>
                  <a:pt x="886967" y="216408"/>
                </a:lnTo>
                <a:lnTo>
                  <a:pt x="8869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3032" y="1482411"/>
            <a:ext cx="7263130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har char="-"/>
              <a:tabLst>
                <a:tab pos="299085" algn="l"/>
              </a:tabLst>
            </a:pPr>
            <a:r>
              <a:rPr sz="2400" spc="-10" dirty="0">
                <a:latin typeface="Calibri"/>
                <a:cs typeface="Calibri"/>
              </a:rPr>
              <a:t>Federal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Reserve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expected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keep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fed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funds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rate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hold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March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cut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funds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rate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three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2024.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30"/>
              </a:spcBef>
              <a:buFont typeface="Calibri"/>
              <a:buChar char="-"/>
            </a:pP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Consumer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spending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slow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this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year.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30"/>
              </a:spcBef>
              <a:buFont typeface="Calibri"/>
              <a:buChar char="-"/>
            </a:pP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45%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recession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probability.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30"/>
              </a:spcBef>
              <a:buFont typeface="Calibri"/>
              <a:buChar char="-"/>
            </a:pPr>
            <a:endParaRPr sz="2400">
              <a:latin typeface="Calibri"/>
              <a:cs typeface="Calibri"/>
            </a:endParaRPr>
          </a:p>
          <a:p>
            <a:pPr marL="299085" marR="846455" indent="-287020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Inflation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remain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above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Fed’s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2%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objective </a:t>
            </a:r>
            <a:r>
              <a:rPr sz="2400" dirty="0">
                <a:latin typeface="Calibri"/>
                <a:cs typeface="Calibri"/>
              </a:rPr>
              <a:t>through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2024.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25" dirty="0"/>
              <a:t>14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7186" y="6729603"/>
            <a:ext cx="3111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44"/>
              </a:lnSpc>
            </a:pPr>
            <a:r>
              <a:rPr sz="1000" spc="-10" dirty="0">
                <a:latin typeface="Calibri"/>
                <a:cs typeface="Calibri"/>
              </a:rPr>
              <a:t>Public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60525">
              <a:lnSpc>
                <a:spcPct val="100000"/>
              </a:lnSpc>
              <a:spcBef>
                <a:spcPts val="105"/>
              </a:spcBef>
            </a:pPr>
            <a:r>
              <a:rPr dirty="0"/>
              <a:t>Downside</a:t>
            </a:r>
            <a:r>
              <a:rPr spc="-65" dirty="0"/>
              <a:t> </a:t>
            </a:r>
            <a:r>
              <a:rPr dirty="0"/>
              <a:t>Risks</a:t>
            </a:r>
            <a:r>
              <a:rPr spc="-25" dirty="0"/>
              <a:t> </a:t>
            </a:r>
            <a:r>
              <a:rPr dirty="0"/>
              <a:t>-</a:t>
            </a:r>
            <a:r>
              <a:rPr spc="-30" dirty="0"/>
              <a:t> </a:t>
            </a:r>
            <a:r>
              <a:rPr spc="-20" dirty="0"/>
              <a:t>2024</a:t>
            </a:r>
          </a:p>
        </p:txBody>
      </p:sp>
      <p:sp>
        <p:nvSpPr>
          <p:cNvPr id="4" name="object 4"/>
          <p:cNvSpPr/>
          <p:nvPr/>
        </p:nvSpPr>
        <p:spPr>
          <a:xfrm>
            <a:off x="4137659" y="6623304"/>
            <a:ext cx="887094" cy="216535"/>
          </a:xfrm>
          <a:custGeom>
            <a:avLst/>
            <a:gdLst/>
            <a:ahLst/>
            <a:cxnLst/>
            <a:rect l="l" t="t" r="r" b="b"/>
            <a:pathLst>
              <a:path w="887095" h="216534">
                <a:moveTo>
                  <a:pt x="886967" y="0"/>
                </a:moveTo>
                <a:lnTo>
                  <a:pt x="0" y="0"/>
                </a:lnTo>
                <a:lnTo>
                  <a:pt x="0" y="216408"/>
                </a:lnTo>
                <a:lnTo>
                  <a:pt x="886967" y="216408"/>
                </a:lnTo>
                <a:lnTo>
                  <a:pt x="8869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3032" y="1482411"/>
            <a:ext cx="7028180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2284" indent="-287020">
              <a:lnSpc>
                <a:spcPct val="100000"/>
              </a:lnSpc>
              <a:spcBef>
                <a:spcPts val="100"/>
              </a:spcBef>
              <a:buChar char="-"/>
              <a:tabLst>
                <a:tab pos="299085" algn="l"/>
              </a:tabLst>
            </a:pPr>
            <a:r>
              <a:rPr sz="2400" spc="-10" dirty="0">
                <a:latin typeface="Calibri"/>
                <a:cs typeface="Calibri"/>
              </a:rPr>
              <a:t>Potential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tighten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more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markets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are </a:t>
            </a:r>
            <a:r>
              <a:rPr sz="2400" spc="-10" dirty="0">
                <a:latin typeface="Calibri"/>
                <a:cs typeface="Calibri"/>
              </a:rPr>
              <a:t>expecting.</a:t>
            </a: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2880"/>
              </a:spcBef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CRE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sector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weakness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multifamily,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office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retail.</a:t>
            </a: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2880"/>
              </a:spcBef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Financial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system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weakness.</a:t>
            </a:r>
            <a:endParaRPr sz="24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2880"/>
              </a:spcBef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Geopolitical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risks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(Ukraine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crisis,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Israel-</a:t>
            </a:r>
            <a:r>
              <a:rPr sz="2400" dirty="0">
                <a:latin typeface="Calibri"/>
                <a:cs typeface="Calibri"/>
              </a:rPr>
              <a:t>Hamas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war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Red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crisis).</a:t>
            </a: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2880"/>
              </a:spcBef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Continued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tightness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labor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market.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25" dirty="0"/>
              <a:t>15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7186" y="6729603"/>
            <a:ext cx="3111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44"/>
              </a:lnSpc>
            </a:pPr>
            <a:r>
              <a:rPr sz="1000" spc="-10" dirty="0">
                <a:latin typeface="Calibri"/>
                <a:cs typeface="Calibri"/>
              </a:rPr>
              <a:t>Public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75384" y="700666"/>
            <a:ext cx="21139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/>
                <a:cs typeface="Arial"/>
              </a:rPr>
              <a:t>Q</a:t>
            </a:r>
            <a:r>
              <a:rPr sz="6000" b="1" spc="-35" dirty="0">
                <a:latin typeface="Arial"/>
                <a:cs typeface="Arial"/>
              </a:rPr>
              <a:t> </a:t>
            </a:r>
            <a:r>
              <a:rPr sz="6000" b="1" dirty="0">
                <a:latin typeface="Arial"/>
                <a:cs typeface="Arial"/>
              </a:rPr>
              <a:t>&amp;</a:t>
            </a:r>
            <a:r>
              <a:rPr sz="6000" b="1" spc="-240" dirty="0">
                <a:latin typeface="Arial"/>
                <a:cs typeface="Arial"/>
              </a:rPr>
              <a:t> </a:t>
            </a:r>
            <a:r>
              <a:rPr sz="6000" b="1" spc="-50" dirty="0">
                <a:latin typeface="Arial"/>
                <a:cs typeface="Arial"/>
              </a:rPr>
              <a:t>A</a:t>
            </a:r>
            <a:endParaRPr sz="6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37659" y="6623304"/>
            <a:ext cx="887094" cy="216535"/>
          </a:xfrm>
          <a:custGeom>
            <a:avLst/>
            <a:gdLst/>
            <a:ahLst/>
            <a:cxnLst/>
            <a:rect l="l" t="t" r="r" b="b"/>
            <a:pathLst>
              <a:path w="887095" h="216534">
                <a:moveTo>
                  <a:pt x="886967" y="0"/>
                </a:moveTo>
                <a:lnTo>
                  <a:pt x="0" y="0"/>
                </a:lnTo>
                <a:lnTo>
                  <a:pt x="0" y="216408"/>
                </a:lnTo>
                <a:lnTo>
                  <a:pt x="886967" y="216408"/>
                </a:lnTo>
                <a:lnTo>
                  <a:pt x="8869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25" dirty="0"/>
              <a:t>16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7186" y="6729603"/>
            <a:ext cx="3111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44"/>
              </a:lnSpc>
            </a:pPr>
            <a:r>
              <a:rPr sz="1000" spc="-10" dirty="0">
                <a:latin typeface="Calibri"/>
                <a:cs typeface="Calibri"/>
              </a:rPr>
              <a:t>Public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4824" y="1062037"/>
            <a:ext cx="5391785" cy="47809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1600" marR="32258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This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publication</a:t>
            </a:r>
            <a:r>
              <a:rPr sz="800" spc="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contains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general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information.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views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strategies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described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may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be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suitable for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all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investors.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Any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forecasts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presented are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for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illustrative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purposes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only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to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be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relied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upon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advice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or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interpreted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as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5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recommendation.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Individuals</a:t>
            </a:r>
            <a:r>
              <a:rPr sz="800" spc="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should</a:t>
            </a:r>
            <a:r>
              <a:rPr sz="800" spc="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consult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with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their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investment adviser regarding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their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particular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circumstances.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This</a:t>
            </a:r>
            <a:endParaRPr sz="800">
              <a:latin typeface="Calibri"/>
              <a:cs typeface="Calibri"/>
            </a:endParaRPr>
          </a:p>
          <a:p>
            <a:pPr marL="101600" marR="95250">
              <a:lnSpc>
                <a:spcPct val="100000"/>
              </a:lnSpc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material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has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been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prepared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for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informational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purposes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only,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intended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to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provide,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should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relied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on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for,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accounting,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legal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or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tax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advice.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Contents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herein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have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been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compiled or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derived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part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from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sources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believed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reliable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contain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information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opinions</a:t>
            </a:r>
            <a:r>
              <a:rPr sz="800" spc="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that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accurate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complete.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However,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Huntington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responsible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for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those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sources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makes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representation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or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warranty,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express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or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implied,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respect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thereof,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takes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responsibility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for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any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errors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omissions.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opinions,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estimates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projections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contained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herein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date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this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publication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subject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to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change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without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notice.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This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material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intended as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offer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or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solicitation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for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purchase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or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sale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any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financial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instrument.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Investing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securities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involves risk,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including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possible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loss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principal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amount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invested.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Past</a:t>
            </a:r>
            <a:r>
              <a:rPr sz="800" spc="-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performance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no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guarantee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future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results.</a:t>
            </a:r>
            <a:endParaRPr sz="800">
              <a:latin typeface="Calibri"/>
              <a:cs typeface="Calibri"/>
            </a:endParaRPr>
          </a:p>
          <a:p>
            <a:pPr marL="101600" marR="68580">
              <a:lnSpc>
                <a:spcPct val="100000"/>
              </a:lnSpc>
              <a:spcBef>
                <a:spcPts val="955"/>
              </a:spcBef>
            </a:pP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International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investing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involves special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risks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including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currency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risk,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increased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volatility of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foreign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securities,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political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risks,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and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differences</a:t>
            </a:r>
            <a:r>
              <a:rPr sz="800" spc="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auditing</a:t>
            </a:r>
            <a:r>
              <a:rPr sz="800" spc="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other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financial</a:t>
            </a:r>
            <a:r>
              <a:rPr sz="800" spc="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standards.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Prices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emerging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markets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securities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can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be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significantly</a:t>
            </a:r>
            <a:r>
              <a:rPr sz="800" spc="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more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volatile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than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prices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securities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in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developed</a:t>
            </a:r>
            <a:r>
              <a:rPr sz="800" spc="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countries 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currency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risk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political</a:t>
            </a:r>
            <a:r>
              <a:rPr sz="800" spc="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risks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accentuated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emerging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markets.</a:t>
            </a:r>
            <a:endParaRPr sz="800">
              <a:latin typeface="Calibri"/>
              <a:cs typeface="Calibri"/>
            </a:endParaRPr>
          </a:p>
          <a:p>
            <a:pPr marL="101600" marR="147955">
              <a:lnSpc>
                <a:spcPct val="100000"/>
              </a:lnSpc>
              <a:spcBef>
                <a:spcPts val="960"/>
              </a:spcBef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Bonds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affected by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number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risks,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including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fluctuations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in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interest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rates,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credit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risks,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prepayment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risk.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general,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as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prevailing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interest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rates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rise,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fixed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income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securities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prices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will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fall.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Bonds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face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credit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risk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if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decline in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issuer’s credit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rating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or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credit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worthiness,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causes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bond’s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price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to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decline.</a:t>
            </a:r>
            <a:endParaRPr sz="800">
              <a:latin typeface="Calibri"/>
              <a:cs typeface="Calibri"/>
            </a:endParaRPr>
          </a:p>
          <a:p>
            <a:pPr marL="101600" marR="273685">
              <a:lnSpc>
                <a:spcPct val="100000"/>
              </a:lnSpc>
              <a:spcBef>
                <a:spcPts val="960"/>
              </a:spcBef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Private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</a:t>
            </a:r>
            <a:r>
              <a:rPr sz="750" baseline="27777" dirty="0">
                <a:solidFill>
                  <a:srgbClr val="766A61"/>
                </a:solidFill>
                <a:latin typeface="Calibri"/>
                <a:cs typeface="Calibri"/>
              </a:rPr>
              <a:t>®</a:t>
            </a:r>
            <a:r>
              <a:rPr sz="750" spc="89" baseline="27777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team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professionals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dedicated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to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delivering a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full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range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wealth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financial</a:t>
            </a:r>
            <a:r>
              <a:rPr sz="800" spc="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services.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team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comprised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Private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Bankers,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who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offer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premium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banking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solutions,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Wealth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Investments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Management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professionals,</a:t>
            </a:r>
            <a:r>
              <a:rPr sz="800" spc="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who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provide,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among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other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services,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trust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estate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administration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portfolio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management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from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National Bank,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licensed</a:t>
            </a:r>
            <a:r>
              <a:rPr sz="800" spc="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investment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representatives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Investment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Company,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who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offers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securities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investment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advisory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services.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Private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</a:t>
            </a:r>
            <a:r>
              <a:rPr sz="750" baseline="27777" dirty="0">
                <a:solidFill>
                  <a:srgbClr val="766A61"/>
                </a:solidFill>
                <a:latin typeface="Calibri"/>
                <a:cs typeface="Calibri"/>
              </a:rPr>
              <a:t>®</a:t>
            </a:r>
            <a:r>
              <a:rPr sz="750" spc="82" baseline="27777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federally registered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service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mark</a:t>
            </a:r>
            <a:r>
              <a:rPr sz="800" spc="-4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Bancshares</a:t>
            </a:r>
            <a:r>
              <a:rPr sz="800" spc="5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Incorporated.</a:t>
            </a:r>
            <a:endParaRPr sz="800">
              <a:latin typeface="Calibri"/>
              <a:cs typeface="Calibri"/>
            </a:endParaRPr>
          </a:p>
          <a:p>
            <a:pPr marL="101600" marR="104139">
              <a:lnSpc>
                <a:spcPct val="100000"/>
              </a:lnSpc>
              <a:spcBef>
                <a:spcPts val="960"/>
              </a:spcBef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Investment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Company, is a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registered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broker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dealer,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member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FINRA/SIPC,</a:t>
            </a:r>
            <a:r>
              <a:rPr sz="800" spc="-5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registered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investment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adviser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with</a:t>
            </a:r>
            <a:r>
              <a:rPr sz="800" spc="-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U.S.</a:t>
            </a:r>
            <a:r>
              <a:rPr sz="800" spc="-4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Securities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Exchange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Commission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(SEC).</a:t>
            </a:r>
            <a:r>
              <a:rPr sz="800" spc="-4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Investment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Company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wholly-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owned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subsidiary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Bancshares</a:t>
            </a:r>
            <a:r>
              <a:rPr sz="800" spc="4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Incorporated.</a:t>
            </a:r>
            <a:endParaRPr sz="800">
              <a:latin typeface="Calibri"/>
              <a:cs typeface="Calibri"/>
            </a:endParaRPr>
          </a:p>
          <a:p>
            <a:pPr marL="101600" marR="584835">
              <a:lnSpc>
                <a:spcPct val="100000"/>
              </a:lnSpc>
              <a:spcBef>
                <a:spcPts val="960"/>
              </a:spcBef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Insurance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products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offered by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Insurance,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subsidiary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Bancshares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Incorporated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underwritten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 by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third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party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insurance</a:t>
            </a:r>
            <a:r>
              <a:rPr sz="800" spc="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carriers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affiliate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with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Insurance.</a:t>
            </a:r>
            <a:endParaRPr sz="800">
              <a:latin typeface="Calibri"/>
              <a:cs typeface="Calibri"/>
            </a:endParaRPr>
          </a:p>
          <a:p>
            <a:pPr marL="101600" marR="264160">
              <a:lnSpc>
                <a:spcPct val="100000"/>
              </a:lnSpc>
              <a:spcBef>
                <a:spcPts val="960"/>
              </a:spcBef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Trust</a:t>
            </a:r>
            <a:r>
              <a:rPr sz="800" spc="-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investment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management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services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provided by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National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Bank,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national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with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fiduciary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powers.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National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wholly-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owned subsidiary of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Bancshares Incorporated.</a:t>
            </a:r>
            <a:endParaRPr sz="800">
              <a:latin typeface="Calibri"/>
              <a:cs typeface="Calibri"/>
            </a:endParaRPr>
          </a:p>
          <a:p>
            <a:pPr marL="100965" marR="190500">
              <a:lnSpc>
                <a:spcPct val="100000"/>
              </a:lnSpc>
              <a:spcBef>
                <a:spcPts val="960"/>
              </a:spcBef>
            </a:pPr>
            <a:r>
              <a:rPr sz="800" b="1" spc="-10" dirty="0">
                <a:solidFill>
                  <a:srgbClr val="766A61"/>
                </a:solidFill>
                <a:latin typeface="Calibri"/>
                <a:cs typeface="Calibri"/>
              </a:rPr>
              <a:t>Investment,</a:t>
            </a:r>
            <a:r>
              <a:rPr sz="800" b="1" spc="-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766A61"/>
                </a:solidFill>
                <a:latin typeface="Calibri"/>
                <a:cs typeface="Calibri"/>
              </a:rPr>
              <a:t>Insurance</a:t>
            </a:r>
            <a:r>
              <a:rPr sz="800" b="1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b="1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766A61"/>
                </a:solidFill>
                <a:latin typeface="Calibri"/>
                <a:cs typeface="Calibri"/>
              </a:rPr>
              <a:t>Non</a:t>
            </a:r>
            <a:r>
              <a:rPr sz="800" b="1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766A61"/>
                </a:solidFill>
                <a:latin typeface="Calibri"/>
                <a:cs typeface="Calibri"/>
              </a:rPr>
              <a:t>–</a:t>
            </a:r>
            <a:r>
              <a:rPr sz="800" b="1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766A61"/>
                </a:solidFill>
                <a:latin typeface="Calibri"/>
                <a:cs typeface="Calibri"/>
              </a:rPr>
              <a:t>Deposit</a:t>
            </a:r>
            <a:r>
              <a:rPr sz="800" b="1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766A61"/>
                </a:solidFill>
                <a:latin typeface="Calibri"/>
                <a:cs typeface="Calibri"/>
              </a:rPr>
              <a:t>Trust</a:t>
            </a:r>
            <a:r>
              <a:rPr sz="800" b="1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766A61"/>
                </a:solidFill>
                <a:latin typeface="Calibri"/>
                <a:cs typeface="Calibri"/>
              </a:rPr>
              <a:t>products</a:t>
            </a:r>
            <a:r>
              <a:rPr sz="800" b="1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: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 DEPOSIT</a:t>
            </a:r>
            <a:r>
              <a:rPr sz="800" spc="-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•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NOT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FDIC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INSURED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• NOT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GUARANTEED</a:t>
            </a:r>
            <a:r>
              <a:rPr sz="800" spc="-4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BY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• NOT INSURED</a:t>
            </a:r>
            <a:r>
              <a:rPr sz="800" spc="-3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BY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ANY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FEDERAL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GOVERNMENT</a:t>
            </a:r>
            <a:r>
              <a:rPr sz="800" spc="-4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AGENCY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•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MAY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LOSE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VALUE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8771" y="335026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9B958E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24669" y="1139318"/>
            <a:ext cx="1482090" cy="360680"/>
            <a:chOff x="824669" y="1139318"/>
            <a:chExt cx="1482090" cy="360680"/>
          </a:xfrm>
        </p:grpSpPr>
        <p:sp>
          <p:nvSpPr>
            <p:cNvPr id="6" name="object 6"/>
            <p:cNvSpPr/>
            <p:nvPr/>
          </p:nvSpPr>
          <p:spPr>
            <a:xfrm>
              <a:off x="824661" y="1139329"/>
              <a:ext cx="708025" cy="276225"/>
            </a:xfrm>
            <a:custGeom>
              <a:avLst/>
              <a:gdLst/>
              <a:ahLst/>
              <a:cxnLst/>
              <a:rect l="l" t="t" r="r" b="b"/>
              <a:pathLst>
                <a:path w="708025" h="276225">
                  <a:moveTo>
                    <a:pt x="180517" y="1968"/>
                  </a:moveTo>
                  <a:lnTo>
                    <a:pt x="178574" y="0"/>
                  </a:lnTo>
                  <a:lnTo>
                    <a:pt x="175983" y="0"/>
                  </a:lnTo>
                  <a:lnTo>
                    <a:pt x="115811" y="0"/>
                  </a:lnTo>
                  <a:lnTo>
                    <a:pt x="113868" y="1968"/>
                  </a:lnTo>
                  <a:lnTo>
                    <a:pt x="113868" y="103847"/>
                  </a:lnTo>
                  <a:lnTo>
                    <a:pt x="66636" y="103847"/>
                  </a:lnTo>
                  <a:lnTo>
                    <a:pt x="66636" y="1968"/>
                  </a:lnTo>
                  <a:lnTo>
                    <a:pt x="64706" y="0"/>
                  </a:lnTo>
                  <a:lnTo>
                    <a:pt x="1943" y="0"/>
                  </a:lnTo>
                  <a:lnTo>
                    <a:pt x="0" y="1968"/>
                  </a:lnTo>
                  <a:lnTo>
                    <a:pt x="0" y="274091"/>
                  </a:lnTo>
                  <a:lnTo>
                    <a:pt x="1943" y="276059"/>
                  </a:lnTo>
                  <a:lnTo>
                    <a:pt x="64706" y="276059"/>
                  </a:lnTo>
                  <a:lnTo>
                    <a:pt x="66636" y="274091"/>
                  </a:lnTo>
                  <a:lnTo>
                    <a:pt x="66636" y="163004"/>
                  </a:lnTo>
                  <a:lnTo>
                    <a:pt x="113868" y="163004"/>
                  </a:lnTo>
                  <a:lnTo>
                    <a:pt x="113868" y="274091"/>
                  </a:lnTo>
                  <a:lnTo>
                    <a:pt x="115811" y="276059"/>
                  </a:lnTo>
                  <a:lnTo>
                    <a:pt x="178574" y="276059"/>
                  </a:lnTo>
                  <a:lnTo>
                    <a:pt x="180517" y="274091"/>
                  </a:lnTo>
                  <a:lnTo>
                    <a:pt x="180517" y="1968"/>
                  </a:lnTo>
                  <a:close/>
                </a:path>
                <a:path w="708025" h="276225">
                  <a:moveTo>
                    <a:pt x="707821" y="78867"/>
                  </a:moveTo>
                  <a:lnTo>
                    <a:pt x="705878" y="76898"/>
                  </a:lnTo>
                  <a:lnTo>
                    <a:pt x="647001" y="76898"/>
                  </a:lnTo>
                  <a:lnTo>
                    <a:pt x="645058" y="78867"/>
                  </a:lnTo>
                  <a:lnTo>
                    <a:pt x="645058" y="274091"/>
                  </a:lnTo>
                  <a:lnTo>
                    <a:pt x="647001" y="276059"/>
                  </a:lnTo>
                  <a:lnTo>
                    <a:pt x="705878" y="276059"/>
                  </a:lnTo>
                  <a:lnTo>
                    <a:pt x="707821" y="274091"/>
                  </a:lnTo>
                  <a:lnTo>
                    <a:pt x="707821" y="271462"/>
                  </a:lnTo>
                  <a:lnTo>
                    <a:pt x="707821" y="78867"/>
                  </a:lnTo>
                  <a:close/>
                </a:path>
              </a:pathLst>
            </a:custGeom>
            <a:solidFill>
              <a:srgbClr val="776A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3194" y="1216221"/>
              <a:ext cx="148810" cy="19916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57495" y="1216221"/>
              <a:ext cx="148810" cy="19916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196696" y="1216220"/>
              <a:ext cx="149860" cy="199390"/>
            </a:xfrm>
            <a:custGeom>
              <a:avLst/>
              <a:gdLst/>
              <a:ahLst/>
              <a:cxnLst/>
              <a:rect l="l" t="t" r="r" b="b"/>
              <a:pathLst>
                <a:path w="149859" h="199390">
                  <a:moveTo>
                    <a:pt x="147516" y="199161"/>
                  </a:moveTo>
                  <a:lnTo>
                    <a:pt x="89933" y="199161"/>
                  </a:lnTo>
                  <a:lnTo>
                    <a:pt x="87992" y="197189"/>
                  </a:lnTo>
                  <a:lnTo>
                    <a:pt x="87992" y="50611"/>
                  </a:lnTo>
                  <a:lnTo>
                    <a:pt x="82169" y="44696"/>
                  </a:lnTo>
                  <a:lnTo>
                    <a:pt x="61465" y="44696"/>
                  </a:lnTo>
                  <a:lnTo>
                    <a:pt x="61465" y="197189"/>
                  </a:lnTo>
                  <a:lnTo>
                    <a:pt x="59524" y="199161"/>
                  </a:lnTo>
                  <a:lnTo>
                    <a:pt x="1941" y="199161"/>
                  </a:lnTo>
                  <a:lnTo>
                    <a:pt x="0" y="197189"/>
                  </a:lnTo>
                  <a:lnTo>
                    <a:pt x="0" y="194560"/>
                  </a:lnTo>
                  <a:lnTo>
                    <a:pt x="0" y="2629"/>
                  </a:lnTo>
                  <a:lnTo>
                    <a:pt x="3235" y="0"/>
                  </a:lnTo>
                  <a:lnTo>
                    <a:pt x="104814" y="0"/>
                  </a:lnTo>
                  <a:lnTo>
                    <a:pt x="122162" y="3471"/>
                  </a:lnTo>
                  <a:lnTo>
                    <a:pt x="136355" y="12981"/>
                  </a:lnTo>
                  <a:lnTo>
                    <a:pt x="145939" y="27175"/>
                  </a:lnTo>
                  <a:lnTo>
                    <a:pt x="149457" y="44696"/>
                  </a:lnTo>
                  <a:lnTo>
                    <a:pt x="149457" y="197189"/>
                  </a:lnTo>
                  <a:lnTo>
                    <a:pt x="147516" y="199161"/>
                  </a:lnTo>
                  <a:close/>
                </a:path>
              </a:pathLst>
            </a:custGeom>
            <a:solidFill>
              <a:srgbClr val="776A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5887" y="1216220"/>
              <a:ext cx="149457" cy="199161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364270" y="1175467"/>
              <a:ext cx="86360" cy="240029"/>
            </a:xfrm>
            <a:custGeom>
              <a:avLst/>
              <a:gdLst/>
              <a:ahLst/>
              <a:cxnLst/>
              <a:rect l="l" t="t" r="r" b="b"/>
              <a:pathLst>
                <a:path w="86359" h="240030">
                  <a:moveTo>
                    <a:pt x="84110" y="239913"/>
                  </a:moveTo>
                  <a:lnTo>
                    <a:pt x="44643" y="239913"/>
                  </a:lnTo>
                  <a:lnTo>
                    <a:pt x="27295" y="236339"/>
                  </a:lnTo>
                  <a:lnTo>
                    <a:pt x="13101" y="226603"/>
                  </a:lnTo>
                  <a:lnTo>
                    <a:pt x="3518" y="212183"/>
                  </a:lnTo>
                  <a:lnTo>
                    <a:pt x="0" y="194560"/>
                  </a:lnTo>
                  <a:lnTo>
                    <a:pt x="0" y="1971"/>
                  </a:lnTo>
                  <a:lnTo>
                    <a:pt x="1941" y="0"/>
                  </a:lnTo>
                  <a:lnTo>
                    <a:pt x="56936" y="0"/>
                  </a:lnTo>
                  <a:lnTo>
                    <a:pt x="58877" y="1971"/>
                  </a:lnTo>
                  <a:lnTo>
                    <a:pt x="58877" y="40752"/>
                  </a:lnTo>
                  <a:lnTo>
                    <a:pt x="84110" y="40752"/>
                  </a:lnTo>
                  <a:lnTo>
                    <a:pt x="86051" y="42724"/>
                  </a:lnTo>
                  <a:lnTo>
                    <a:pt x="86051" y="92678"/>
                  </a:lnTo>
                  <a:lnTo>
                    <a:pt x="84110" y="94650"/>
                  </a:lnTo>
                  <a:lnTo>
                    <a:pt x="58877" y="94650"/>
                  </a:lnTo>
                  <a:lnTo>
                    <a:pt x="58877" y="189301"/>
                  </a:lnTo>
                  <a:lnTo>
                    <a:pt x="64700" y="195217"/>
                  </a:lnTo>
                  <a:lnTo>
                    <a:pt x="82169" y="195217"/>
                  </a:lnTo>
                  <a:lnTo>
                    <a:pt x="84110" y="195217"/>
                  </a:lnTo>
                  <a:lnTo>
                    <a:pt x="86051" y="197189"/>
                  </a:lnTo>
                  <a:lnTo>
                    <a:pt x="86051" y="237941"/>
                  </a:lnTo>
                  <a:lnTo>
                    <a:pt x="84110" y="239913"/>
                  </a:lnTo>
                  <a:close/>
                </a:path>
              </a:pathLst>
            </a:custGeom>
            <a:solidFill>
              <a:srgbClr val="776A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88342" y="1175467"/>
              <a:ext cx="86698" cy="23991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720768" y="1216219"/>
              <a:ext cx="149225" cy="283845"/>
            </a:xfrm>
            <a:custGeom>
              <a:avLst/>
              <a:gdLst/>
              <a:ahLst/>
              <a:cxnLst/>
              <a:rect l="l" t="t" r="r" b="b"/>
              <a:pathLst>
                <a:path w="149225" h="283844">
                  <a:moveTo>
                    <a:pt x="148330" y="235969"/>
                  </a:moveTo>
                  <a:lnTo>
                    <a:pt x="82816" y="235969"/>
                  </a:lnTo>
                  <a:lnTo>
                    <a:pt x="87992" y="230711"/>
                  </a:lnTo>
                  <a:lnTo>
                    <a:pt x="87992" y="199161"/>
                  </a:lnTo>
                  <a:lnTo>
                    <a:pt x="43996" y="199161"/>
                  </a:lnTo>
                  <a:lnTo>
                    <a:pt x="26749" y="195587"/>
                  </a:lnTo>
                  <a:lnTo>
                    <a:pt x="12778" y="185850"/>
                  </a:lnTo>
                  <a:lnTo>
                    <a:pt x="3416" y="171431"/>
                  </a:lnTo>
                  <a:lnTo>
                    <a:pt x="0" y="153807"/>
                  </a:lnTo>
                  <a:lnTo>
                    <a:pt x="0" y="44696"/>
                  </a:lnTo>
                  <a:lnTo>
                    <a:pt x="3416" y="27175"/>
                  </a:lnTo>
                  <a:lnTo>
                    <a:pt x="12778" y="12981"/>
                  </a:lnTo>
                  <a:lnTo>
                    <a:pt x="26749" y="3471"/>
                  </a:lnTo>
                  <a:lnTo>
                    <a:pt x="43996" y="0"/>
                  </a:lnTo>
                  <a:lnTo>
                    <a:pt x="146869" y="0"/>
                  </a:lnTo>
                  <a:lnTo>
                    <a:pt x="148810" y="1971"/>
                  </a:lnTo>
                  <a:lnTo>
                    <a:pt x="148810" y="44696"/>
                  </a:lnTo>
                  <a:lnTo>
                    <a:pt x="66641" y="44696"/>
                  </a:lnTo>
                  <a:lnTo>
                    <a:pt x="60818" y="50611"/>
                  </a:lnTo>
                  <a:lnTo>
                    <a:pt x="60818" y="148549"/>
                  </a:lnTo>
                  <a:lnTo>
                    <a:pt x="66641" y="154464"/>
                  </a:lnTo>
                  <a:lnTo>
                    <a:pt x="148810" y="154464"/>
                  </a:lnTo>
                  <a:lnTo>
                    <a:pt x="148810" y="232683"/>
                  </a:lnTo>
                  <a:lnTo>
                    <a:pt x="148330" y="235969"/>
                  </a:lnTo>
                  <a:close/>
                </a:path>
                <a:path w="149225" h="283844">
                  <a:moveTo>
                    <a:pt x="148810" y="154464"/>
                  </a:moveTo>
                  <a:lnTo>
                    <a:pt x="87992" y="154464"/>
                  </a:lnTo>
                  <a:lnTo>
                    <a:pt x="87992" y="44696"/>
                  </a:lnTo>
                  <a:lnTo>
                    <a:pt x="148810" y="44696"/>
                  </a:lnTo>
                  <a:lnTo>
                    <a:pt x="148810" y="154464"/>
                  </a:lnTo>
                  <a:close/>
                </a:path>
                <a:path w="149225" h="283844">
                  <a:moveTo>
                    <a:pt x="74405" y="283295"/>
                  </a:moveTo>
                  <a:lnTo>
                    <a:pt x="24565" y="274462"/>
                  </a:lnTo>
                  <a:lnTo>
                    <a:pt x="0" y="232683"/>
                  </a:lnTo>
                  <a:lnTo>
                    <a:pt x="0" y="214278"/>
                  </a:lnTo>
                  <a:lnTo>
                    <a:pt x="1941" y="212307"/>
                  </a:lnTo>
                  <a:lnTo>
                    <a:pt x="58877" y="212307"/>
                  </a:lnTo>
                  <a:lnTo>
                    <a:pt x="60818" y="214278"/>
                  </a:lnTo>
                  <a:lnTo>
                    <a:pt x="60818" y="230711"/>
                  </a:lnTo>
                  <a:lnTo>
                    <a:pt x="65347" y="235969"/>
                  </a:lnTo>
                  <a:lnTo>
                    <a:pt x="148330" y="235969"/>
                  </a:lnTo>
                  <a:lnTo>
                    <a:pt x="145949" y="252278"/>
                  </a:lnTo>
                  <a:lnTo>
                    <a:pt x="105461" y="280008"/>
                  </a:lnTo>
                  <a:lnTo>
                    <a:pt x="84352" y="282966"/>
                  </a:lnTo>
                  <a:lnTo>
                    <a:pt x="74405" y="283295"/>
                  </a:lnTo>
                  <a:close/>
                </a:path>
              </a:pathLst>
            </a:custGeom>
            <a:solidFill>
              <a:srgbClr val="776A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89921" y="1212932"/>
              <a:ext cx="148810" cy="205734"/>
            </a:xfrm>
            <a:prstGeom prst="rect">
              <a:avLst/>
            </a:prstGeom>
          </p:spPr>
        </p:pic>
      </p:grpSp>
      <p:sp>
        <p:nvSpPr>
          <p:cNvPr id="15" name="object 15"/>
          <p:cNvSpPr/>
          <p:nvPr/>
        </p:nvSpPr>
        <p:spPr>
          <a:xfrm>
            <a:off x="431292" y="1135379"/>
            <a:ext cx="327660" cy="372110"/>
          </a:xfrm>
          <a:custGeom>
            <a:avLst/>
            <a:gdLst/>
            <a:ahLst/>
            <a:cxnLst/>
            <a:rect l="l" t="t" r="r" b="b"/>
            <a:pathLst>
              <a:path w="327659" h="372109">
                <a:moveTo>
                  <a:pt x="41402" y="63754"/>
                </a:moveTo>
                <a:lnTo>
                  <a:pt x="5816" y="84124"/>
                </a:lnTo>
                <a:lnTo>
                  <a:pt x="2578" y="86753"/>
                </a:lnTo>
                <a:lnTo>
                  <a:pt x="0" y="90703"/>
                </a:lnTo>
                <a:lnTo>
                  <a:pt x="0" y="277380"/>
                </a:lnTo>
                <a:lnTo>
                  <a:pt x="2578" y="281978"/>
                </a:lnTo>
                <a:lnTo>
                  <a:pt x="5816" y="283946"/>
                </a:lnTo>
                <a:lnTo>
                  <a:pt x="41402" y="304330"/>
                </a:lnTo>
                <a:lnTo>
                  <a:pt x="41402" y="63754"/>
                </a:lnTo>
                <a:close/>
              </a:path>
              <a:path w="327659" h="372109">
                <a:moveTo>
                  <a:pt x="155270" y="0"/>
                </a:moveTo>
                <a:lnTo>
                  <a:pt x="150685" y="0"/>
                </a:lnTo>
                <a:lnTo>
                  <a:pt x="113868" y="21031"/>
                </a:lnTo>
                <a:lnTo>
                  <a:pt x="113868" y="137375"/>
                </a:lnTo>
                <a:lnTo>
                  <a:pt x="155270" y="113055"/>
                </a:lnTo>
                <a:lnTo>
                  <a:pt x="155270" y="0"/>
                </a:lnTo>
                <a:close/>
              </a:path>
              <a:path w="327659" h="372109">
                <a:moveTo>
                  <a:pt x="212852" y="230708"/>
                </a:moveTo>
                <a:lnTo>
                  <a:pt x="171450" y="255028"/>
                </a:lnTo>
                <a:lnTo>
                  <a:pt x="171450" y="371373"/>
                </a:lnTo>
                <a:lnTo>
                  <a:pt x="212852" y="347052"/>
                </a:lnTo>
                <a:lnTo>
                  <a:pt x="212852" y="230708"/>
                </a:lnTo>
                <a:close/>
              </a:path>
              <a:path w="327659" h="372109">
                <a:moveTo>
                  <a:pt x="212852" y="21031"/>
                </a:moveTo>
                <a:lnTo>
                  <a:pt x="176047" y="0"/>
                </a:lnTo>
                <a:lnTo>
                  <a:pt x="171450" y="0"/>
                </a:lnTo>
                <a:lnTo>
                  <a:pt x="171450" y="120942"/>
                </a:lnTo>
                <a:lnTo>
                  <a:pt x="98336" y="163664"/>
                </a:lnTo>
                <a:lnTo>
                  <a:pt x="98336" y="30226"/>
                </a:lnTo>
                <a:lnTo>
                  <a:pt x="56934" y="54546"/>
                </a:lnTo>
                <a:lnTo>
                  <a:pt x="56934" y="313524"/>
                </a:lnTo>
                <a:lnTo>
                  <a:pt x="98336" y="337845"/>
                </a:lnTo>
                <a:lnTo>
                  <a:pt x="98336" y="213614"/>
                </a:lnTo>
                <a:lnTo>
                  <a:pt x="183667" y="163664"/>
                </a:lnTo>
                <a:lnTo>
                  <a:pt x="212852" y="146570"/>
                </a:lnTo>
                <a:lnTo>
                  <a:pt x="212852" y="21031"/>
                </a:lnTo>
                <a:close/>
              </a:path>
              <a:path w="327659" h="372109">
                <a:moveTo>
                  <a:pt x="269798" y="54546"/>
                </a:moveTo>
                <a:lnTo>
                  <a:pt x="228384" y="30226"/>
                </a:lnTo>
                <a:lnTo>
                  <a:pt x="228384" y="154457"/>
                </a:lnTo>
                <a:lnTo>
                  <a:pt x="113868" y="221500"/>
                </a:lnTo>
                <a:lnTo>
                  <a:pt x="113868" y="347052"/>
                </a:lnTo>
                <a:lnTo>
                  <a:pt x="155270" y="372021"/>
                </a:lnTo>
                <a:lnTo>
                  <a:pt x="155270" y="247142"/>
                </a:lnTo>
                <a:lnTo>
                  <a:pt x="228384" y="204419"/>
                </a:lnTo>
                <a:lnTo>
                  <a:pt x="228384" y="337845"/>
                </a:lnTo>
                <a:lnTo>
                  <a:pt x="269798" y="313524"/>
                </a:lnTo>
                <a:lnTo>
                  <a:pt x="269798" y="54546"/>
                </a:lnTo>
                <a:close/>
              </a:path>
              <a:path w="327659" h="372109">
                <a:moveTo>
                  <a:pt x="327380" y="90703"/>
                </a:moveTo>
                <a:lnTo>
                  <a:pt x="324142" y="86753"/>
                </a:lnTo>
                <a:lnTo>
                  <a:pt x="320903" y="84124"/>
                </a:lnTo>
                <a:lnTo>
                  <a:pt x="285318" y="63754"/>
                </a:lnTo>
                <a:lnTo>
                  <a:pt x="285318" y="304330"/>
                </a:lnTo>
                <a:lnTo>
                  <a:pt x="320903" y="283946"/>
                </a:lnTo>
                <a:lnTo>
                  <a:pt x="324142" y="281978"/>
                </a:lnTo>
                <a:lnTo>
                  <a:pt x="327380" y="277380"/>
                </a:lnTo>
                <a:lnTo>
                  <a:pt x="327380" y="90703"/>
                </a:lnTo>
                <a:close/>
              </a:path>
            </a:pathLst>
          </a:custGeom>
          <a:solidFill>
            <a:srgbClr val="6AB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76182" y="1199126"/>
            <a:ext cx="11430" cy="233679"/>
          </a:xfrm>
          <a:custGeom>
            <a:avLst/>
            <a:gdLst/>
            <a:ahLst/>
            <a:cxnLst/>
            <a:rect l="l" t="t" r="r" b="b"/>
            <a:pathLst>
              <a:path w="11430" h="233680">
                <a:moveTo>
                  <a:pt x="10999" y="233340"/>
                </a:moveTo>
                <a:lnTo>
                  <a:pt x="0" y="233340"/>
                </a:lnTo>
                <a:lnTo>
                  <a:pt x="0" y="0"/>
                </a:lnTo>
                <a:lnTo>
                  <a:pt x="10999" y="0"/>
                </a:lnTo>
                <a:lnTo>
                  <a:pt x="10999" y="233340"/>
                </a:lnTo>
                <a:close/>
              </a:path>
            </a:pathLst>
          </a:custGeom>
          <a:solidFill>
            <a:srgbClr val="776A6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2456410" y="1228702"/>
            <a:ext cx="334010" cy="172720"/>
            <a:chOff x="2456410" y="1228702"/>
            <a:chExt cx="334010" cy="172720"/>
          </a:xfrm>
        </p:grpSpPr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56410" y="1228702"/>
              <a:ext cx="333853" cy="7164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56410" y="1329925"/>
              <a:ext cx="227097" cy="70988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214982" y="6282179"/>
            <a:ext cx="154428" cy="12213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393637" y="6245266"/>
            <a:ext cx="45910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The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National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is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Equal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Housing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Lender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Member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FDIC.</a:t>
            </a:r>
            <a:r>
              <a:rPr sz="800" spc="200" dirty="0">
                <a:solidFill>
                  <a:srgbClr val="766A61"/>
                </a:solidFill>
                <a:latin typeface="Calibri"/>
                <a:cs typeface="Calibri"/>
              </a:rPr>
              <a:t> 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®,</a:t>
            </a:r>
            <a:r>
              <a:rPr sz="800" spc="-2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Huntington®,</a:t>
            </a:r>
            <a:r>
              <a:rPr sz="800" spc="215" dirty="0">
                <a:solidFill>
                  <a:srgbClr val="766A61"/>
                </a:solidFill>
                <a:latin typeface="Calibri"/>
                <a:cs typeface="Calibri"/>
              </a:rPr>
              <a:t> 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Huntington®</a:t>
            </a:r>
            <a:r>
              <a:rPr sz="800" spc="50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and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Huntington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Private</a:t>
            </a:r>
            <a:r>
              <a:rPr sz="800" spc="-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Bank®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are</a:t>
            </a:r>
            <a:r>
              <a:rPr sz="800" spc="-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federally</a:t>
            </a:r>
            <a:r>
              <a:rPr sz="800" spc="1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registered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service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marks</a:t>
            </a:r>
            <a:r>
              <a:rPr sz="800" spc="-3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of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 Huntington</a:t>
            </a:r>
            <a:r>
              <a:rPr sz="800" spc="-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Bancshares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Incorporated.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©2023</a:t>
            </a:r>
            <a:r>
              <a:rPr sz="800" spc="-5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766A61"/>
                </a:solidFill>
                <a:latin typeface="Calibri"/>
                <a:cs typeface="Calibri"/>
              </a:rPr>
              <a:t>Huntington</a:t>
            </a:r>
            <a:r>
              <a:rPr sz="800" spc="5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Bancshares</a:t>
            </a:r>
            <a:r>
              <a:rPr sz="800" spc="20" dirty="0">
                <a:solidFill>
                  <a:srgbClr val="766A61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766A61"/>
                </a:solidFill>
                <a:latin typeface="Calibri"/>
                <a:cs typeface="Calibri"/>
              </a:rPr>
              <a:t>Incorporated.</a:t>
            </a:r>
            <a:endParaRPr sz="800">
              <a:latin typeface="Calibri"/>
              <a:cs typeface="Calibri"/>
            </a:endParaRPr>
          </a:p>
        </p:txBody>
      </p:sp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360919" y="6274308"/>
            <a:ext cx="80771" cy="96011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611111" y="6274308"/>
            <a:ext cx="80771" cy="96011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4137659" y="6623304"/>
            <a:ext cx="887094" cy="216535"/>
          </a:xfrm>
          <a:custGeom>
            <a:avLst/>
            <a:gdLst/>
            <a:ahLst/>
            <a:cxnLst/>
            <a:rect l="l" t="t" r="r" b="b"/>
            <a:pathLst>
              <a:path w="887095" h="216534">
                <a:moveTo>
                  <a:pt x="886967" y="0"/>
                </a:moveTo>
                <a:lnTo>
                  <a:pt x="0" y="0"/>
                </a:lnTo>
                <a:lnTo>
                  <a:pt x="0" y="216408"/>
                </a:lnTo>
                <a:lnTo>
                  <a:pt x="886967" y="216408"/>
                </a:lnTo>
                <a:lnTo>
                  <a:pt x="8869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7186" y="6729603"/>
            <a:ext cx="3111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44"/>
              </a:lnSpc>
            </a:pPr>
            <a:r>
              <a:rPr sz="1000" spc="-10" dirty="0">
                <a:latin typeface="Calibri"/>
                <a:cs typeface="Calibri"/>
              </a:rPr>
              <a:t>Public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85950">
              <a:lnSpc>
                <a:spcPct val="100000"/>
              </a:lnSpc>
              <a:spcBef>
                <a:spcPts val="105"/>
              </a:spcBef>
            </a:pPr>
            <a:r>
              <a:rPr dirty="0"/>
              <a:t>Looking</a:t>
            </a:r>
            <a:r>
              <a:rPr spc="-60" dirty="0"/>
              <a:t> </a:t>
            </a:r>
            <a:r>
              <a:rPr dirty="0"/>
              <a:t>Back</a:t>
            </a:r>
            <a:r>
              <a:rPr spc="-30" dirty="0"/>
              <a:t> </a:t>
            </a:r>
            <a:r>
              <a:rPr dirty="0"/>
              <a:t>-</a:t>
            </a:r>
            <a:r>
              <a:rPr spc="-30" dirty="0"/>
              <a:t> </a:t>
            </a:r>
            <a:r>
              <a:rPr spc="-20" dirty="0"/>
              <a:t>2023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440102" y="643559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0" dirty="0">
                <a:solidFill>
                  <a:srgbClr val="776E67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37659" y="6623304"/>
            <a:ext cx="887094" cy="216535"/>
          </a:xfrm>
          <a:custGeom>
            <a:avLst/>
            <a:gdLst/>
            <a:ahLst/>
            <a:cxnLst/>
            <a:rect l="l" t="t" r="r" b="b"/>
            <a:pathLst>
              <a:path w="887095" h="216534">
                <a:moveTo>
                  <a:pt x="886967" y="0"/>
                </a:moveTo>
                <a:lnTo>
                  <a:pt x="0" y="0"/>
                </a:lnTo>
                <a:lnTo>
                  <a:pt x="0" y="216408"/>
                </a:lnTo>
                <a:lnTo>
                  <a:pt x="886967" y="216408"/>
                </a:lnTo>
                <a:lnTo>
                  <a:pt x="8869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83032" y="1482411"/>
            <a:ext cx="690816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Federal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Reserve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raised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funds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rate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22- </a:t>
            </a:r>
            <a:r>
              <a:rPr sz="2400" dirty="0">
                <a:latin typeface="Calibri"/>
                <a:cs typeface="Calibri"/>
              </a:rPr>
              <a:t>year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high.</a:t>
            </a: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2880"/>
              </a:spcBef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U.S.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economic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growth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defied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expectations.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30"/>
              </a:spcBef>
              <a:buFont typeface="Calibri"/>
              <a:buChar char="-"/>
            </a:pP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labor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market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cooled.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30"/>
              </a:spcBef>
              <a:buFont typeface="Calibri"/>
              <a:buChar char="-"/>
            </a:pP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sz="2400" dirty="0">
                <a:latin typeface="Calibri"/>
                <a:cs typeface="Calibri"/>
              </a:rPr>
              <a:t>Inflation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moderated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faster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expected.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8935" rIns="0" bIns="0" rtlCol="0">
            <a:spAutoFit/>
          </a:bodyPr>
          <a:lstStyle/>
          <a:p>
            <a:pPr marL="612775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GDP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Is</a:t>
            </a:r>
            <a:r>
              <a:rPr sz="3000" b="0" spc="-6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Well</a:t>
            </a:r>
            <a:r>
              <a:rPr sz="3000" b="0" spc="-5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Above</a:t>
            </a:r>
            <a:r>
              <a:rPr sz="3000" b="0" spc="-7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the</a:t>
            </a:r>
            <a:r>
              <a:rPr sz="3000" b="0" spc="-75" dirty="0">
                <a:latin typeface="Calibri"/>
                <a:cs typeface="Calibri"/>
              </a:rPr>
              <a:t> </a:t>
            </a:r>
            <a:r>
              <a:rPr sz="3000" b="0" spc="-25" dirty="0">
                <a:latin typeface="Calibri"/>
                <a:cs typeface="Calibri"/>
              </a:rPr>
              <a:t>Pre-</a:t>
            </a:r>
            <a:r>
              <a:rPr sz="3000" b="0" dirty="0">
                <a:latin typeface="Calibri"/>
                <a:cs typeface="Calibri"/>
              </a:rPr>
              <a:t>pandemic</a:t>
            </a:r>
            <a:r>
              <a:rPr sz="3000" b="0" spc="-60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Level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61097" y="1688401"/>
            <a:ext cx="7117715" cy="3789045"/>
            <a:chOff x="1161097" y="1688401"/>
            <a:chExt cx="7117715" cy="3789045"/>
          </a:xfrm>
        </p:grpSpPr>
        <p:sp>
          <p:nvSpPr>
            <p:cNvPr id="4" name="object 4"/>
            <p:cNvSpPr/>
            <p:nvPr/>
          </p:nvSpPr>
          <p:spPr>
            <a:xfrm>
              <a:off x="1165860" y="1693164"/>
              <a:ext cx="7108190" cy="3307079"/>
            </a:xfrm>
            <a:custGeom>
              <a:avLst/>
              <a:gdLst/>
              <a:ahLst/>
              <a:cxnLst/>
              <a:rect l="l" t="t" r="r" b="b"/>
              <a:pathLst>
                <a:path w="7108190" h="3307079">
                  <a:moveTo>
                    <a:pt x="0" y="3307079"/>
                  </a:moveTo>
                  <a:lnTo>
                    <a:pt x="7107935" y="3307079"/>
                  </a:lnTo>
                </a:path>
                <a:path w="7108190" h="3307079">
                  <a:moveTo>
                    <a:pt x="0" y="2834640"/>
                  </a:moveTo>
                  <a:lnTo>
                    <a:pt x="7107935" y="2834640"/>
                  </a:lnTo>
                </a:path>
                <a:path w="7108190" h="3307079">
                  <a:moveTo>
                    <a:pt x="0" y="2362199"/>
                  </a:moveTo>
                  <a:lnTo>
                    <a:pt x="7107935" y="2362199"/>
                  </a:lnTo>
                </a:path>
                <a:path w="7108190" h="3307079">
                  <a:moveTo>
                    <a:pt x="0" y="1889759"/>
                  </a:moveTo>
                  <a:lnTo>
                    <a:pt x="7107935" y="1889759"/>
                  </a:lnTo>
                </a:path>
                <a:path w="7108190" h="3307079">
                  <a:moveTo>
                    <a:pt x="0" y="1417319"/>
                  </a:moveTo>
                  <a:lnTo>
                    <a:pt x="7107935" y="1417319"/>
                  </a:lnTo>
                </a:path>
                <a:path w="7108190" h="3307079">
                  <a:moveTo>
                    <a:pt x="0" y="944879"/>
                  </a:moveTo>
                  <a:lnTo>
                    <a:pt x="7107935" y="944879"/>
                  </a:lnTo>
                </a:path>
                <a:path w="7108190" h="3307079">
                  <a:moveTo>
                    <a:pt x="0" y="472439"/>
                  </a:moveTo>
                  <a:lnTo>
                    <a:pt x="7107935" y="472439"/>
                  </a:lnTo>
                </a:path>
                <a:path w="7108190" h="3307079">
                  <a:moveTo>
                    <a:pt x="0" y="0"/>
                  </a:moveTo>
                  <a:lnTo>
                    <a:pt x="710793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65860" y="1693164"/>
              <a:ext cx="7108190" cy="3779520"/>
            </a:xfrm>
            <a:custGeom>
              <a:avLst/>
              <a:gdLst/>
              <a:ahLst/>
              <a:cxnLst/>
              <a:rect l="l" t="t" r="r" b="b"/>
              <a:pathLst>
                <a:path w="7108190" h="3779520">
                  <a:moveTo>
                    <a:pt x="0" y="0"/>
                  </a:moveTo>
                  <a:lnTo>
                    <a:pt x="7107935" y="0"/>
                  </a:lnTo>
                  <a:lnTo>
                    <a:pt x="7107935" y="3779520"/>
                  </a:lnTo>
                  <a:lnTo>
                    <a:pt x="0" y="377952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2E0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65860" y="5472684"/>
              <a:ext cx="7108190" cy="0"/>
            </a:xfrm>
            <a:custGeom>
              <a:avLst/>
              <a:gdLst/>
              <a:ahLst/>
              <a:cxnLst/>
              <a:rect l="l" t="t" r="r" b="b"/>
              <a:pathLst>
                <a:path w="7108190">
                  <a:moveTo>
                    <a:pt x="0" y="0"/>
                  </a:moveTo>
                  <a:lnTo>
                    <a:pt x="7107935" y="0"/>
                  </a:lnTo>
                </a:path>
              </a:pathLst>
            </a:custGeom>
            <a:ln w="9525">
              <a:solidFill>
                <a:srgbClr val="002E0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13866" y="2599182"/>
              <a:ext cx="6913245" cy="2711450"/>
            </a:xfrm>
            <a:custGeom>
              <a:avLst/>
              <a:gdLst/>
              <a:ahLst/>
              <a:cxnLst/>
              <a:rect l="l" t="t" r="r" b="b"/>
              <a:pathLst>
                <a:path w="6913245" h="2711450">
                  <a:moveTo>
                    <a:pt x="0" y="2441448"/>
                  </a:moveTo>
                  <a:lnTo>
                    <a:pt x="99060" y="2410968"/>
                  </a:lnTo>
                  <a:lnTo>
                    <a:pt x="198120" y="2382012"/>
                  </a:lnTo>
                  <a:lnTo>
                    <a:pt x="297180" y="2365248"/>
                  </a:lnTo>
                  <a:lnTo>
                    <a:pt x="396240" y="2365248"/>
                  </a:lnTo>
                  <a:lnTo>
                    <a:pt x="493776" y="2328672"/>
                  </a:lnTo>
                  <a:lnTo>
                    <a:pt x="592836" y="2394204"/>
                  </a:lnTo>
                  <a:lnTo>
                    <a:pt x="691896" y="2391156"/>
                  </a:lnTo>
                  <a:lnTo>
                    <a:pt x="790956" y="2395728"/>
                  </a:lnTo>
                  <a:lnTo>
                    <a:pt x="888491" y="2409444"/>
                  </a:lnTo>
                  <a:lnTo>
                    <a:pt x="987552" y="2418588"/>
                  </a:lnTo>
                  <a:lnTo>
                    <a:pt x="1086612" y="2590800"/>
                  </a:lnTo>
                  <a:lnTo>
                    <a:pt x="1185672" y="2711196"/>
                  </a:lnTo>
                  <a:lnTo>
                    <a:pt x="1284732" y="2686812"/>
                  </a:lnTo>
                  <a:lnTo>
                    <a:pt x="1382268" y="2656332"/>
                  </a:lnTo>
                  <a:lnTo>
                    <a:pt x="1481328" y="2543556"/>
                  </a:lnTo>
                  <a:lnTo>
                    <a:pt x="1580388" y="2502408"/>
                  </a:lnTo>
                  <a:lnTo>
                    <a:pt x="1679448" y="2430780"/>
                  </a:lnTo>
                  <a:lnTo>
                    <a:pt x="1778508" y="2316480"/>
                  </a:lnTo>
                  <a:lnTo>
                    <a:pt x="1876044" y="2296668"/>
                  </a:lnTo>
                  <a:lnTo>
                    <a:pt x="1975104" y="2289048"/>
                  </a:lnTo>
                  <a:lnTo>
                    <a:pt x="2074164" y="2232660"/>
                  </a:lnTo>
                  <a:lnTo>
                    <a:pt x="2173224" y="2215896"/>
                  </a:lnTo>
                  <a:lnTo>
                    <a:pt x="2272284" y="2144268"/>
                  </a:lnTo>
                  <a:lnTo>
                    <a:pt x="2369820" y="1988820"/>
                  </a:lnTo>
                  <a:lnTo>
                    <a:pt x="2468880" y="1970532"/>
                  </a:lnTo>
                  <a:lnTo>
                    <a:pt x="2567940" y="2039112"/>
                  </a:lnTo>
                  <a:lnTo>
                    <a:pt x="2667000" y="1924812"/>
                  </a:lnTo>
                  <a:lnTo>
                    <a:pt x="2764536" y="1926336"/>
                  </a:lnTo>
                  <a:lnTo>
                    <a:pt x="2863596" y="1877568"/>
                  </a:lnTo>
                  <a:lnTo>
                    <a:pt x="2962656" y="1869948"/>
                  </a:lnTo>
                  <a:lnTo>
                    <a:pt x="3061716" y="1822704"/>
                  </a:lnTo>
                  <a:lnTo>
                    <a:pt x="3160776" y="1769364"/>
                  </a:lnTo>
                  <a:lnTo>
                    <a:pt x="3258312" y="1656588"/>
                  </a:lnTo>
                  <a:lnTo>
                    <a:pt x="3357372" y="1560576"/>
                  </a:lnTo>
                  <a:lnTo>
                    <a:pt x="3456432" y="1488948"/>
                  </a:lnTo>
                  <a:lnTo>
                    <a:pt x="3555491" y="1431036"/>
                  </a:lnTo>
                  <a:lnTo>
                    <a:pt x="3654552" y="1402080"/>
                  </a:lnTo>
                  <a:lnTo>
                    <a:pt x="3752088" y="1386840"/>
                  </a:lnTo>
                  <a:lnTo>
                    <a:pt x="3851148" y="1370076"/>
                  </a:lnTo>
                  <a:lnTo>
                    <a:pt x="3950208" y="1318260"/>
                  </a:lnTo>
                  <a:lnTo>
                    <a:pt x="4049267" y="1359408"/>
                  </a:lnTo>
                  <a:lnTo>
                    <a:pt x="4148328" y="1303020"/>
                  </a:lnTo>
                  <a:lnTo>
                    <a:pt x="4245864" y="1260348"/>
                  </a:lnTo>
                  <a:lnTo>
                    <a:pt x="4344924" y="1188720"/>
                  </a:lnTo>
                  <a:lnTo>
                    <a:pt x="4443984" y="1135380"/>
                  </a:lnTo>
                  <a:lnTo>
                    <a:pt x="4543044" y="1092708"/>
                  </a:lnTo>
                  <a:lnTo>
                    <a:pt x="4640580" y="998220"/>
                  </a:lnTo>
                  <a:lnTo>
                    <a:pt x="4739640" y="932688"/>
                  </a:lnTo>
                  <a:lnTo>
                    <a:pt x="4838700" y="877824"/>
                  </a:lnTo>
                  <a:lnTo>
                    <a:pt x="4937760" y="789432"/>
                  </a:lnTo>
                  <a:lnTo>
                    <a:pt x="5036820" y="751332"/>
                  </a:lnTo>
                  <a:lnTo>
                    <a:pt x="5134356" y="667512"/>
                  </a:lnTo>
                  <a:lnTo>
                    <a:pt x="5233416" y="646176"/>
                  </a:lnTo>
                  <a:lnTo>
                    <a:pt x="5332476" y="585216"/>
                  </a:lnTo>
                  <a:lnTo>
                    <a:pt x="5431536" y="510540"/>
                  </a:lnTo>
                  <a:lnTo>
                    <a:pt x="5530596" y="568452"/>
                  </a:lnTo>
                  <a:lnTo>
                    <a:pt x="5628132" y="1383792"/>
                  </a:lnTo>
                  <a:lnTo>
                    <a:pt x="5727192" y="822960"/>
                  </a:lnTo>
                  <a:lnTo>
                    <a:pt x="5826252" y="490728"/>
                  </a:lnTo>
                  <a:lnTo>
                    <a:pt x="5925312" y="417576"/>
                  </a:lnTo>
                  <a:lnTo>
                    <a:pt x="6024372" y="309372"/>
                  </a:lnTo>
                  <a:lnTo>
                    <a:pt x="6121908" y="224028"/>
                  </a:lnTo>
                  <a:lnTo>
                    <a:pt x="6220968" y="76200"/>
                  </a:lnTo>
                  <a:lnTo>
                    <a:pt x="6320028" y="65532"/>
                  </a:lnTo>
                  <a:lnTo>
                    <a:pt x="6419088" y="65532"/>
                  </a:lnTo>
                  <a:lnTo>
                    <a:pt x="6516624" y="0"/>
                  </a:lnTo>
                  <a:lnTo>
                    <a:pt x="6615683" y="74676"/>
                  </a:lnTo>
                  <a:lnTo>
                    <a:pt x="6714744" y="62484"/>
                  </a:lnTo>
                  <a:lnTo>
                    <a:pt x="6813804" y="51816"/>
                  </a:lnTo>
                  <a:lnTo>
                    <a:pt x="6912864" y="13716"/>
                  </a:lnTo>
                </a:path>
              </a:pathLst>
            </a:custGeom>
            <a:ln w="28574">
              <a:solidFill>
                <a:srgbClr val="8AC14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13866" y="2334006"/>
              <a:ext cx="7010400" cy="2887980"/>
            </a:xfrm>
            <a:custGeom>
              <a:avLst/>
              <a:gdLst/>
              <a:ahLst/>
              <a:cxnLst/>
              <a:rect l="l" t="t" r="r" b="b"/>
              <a:pathLst>
                <a:path w="7010400" h="2887979">
                  <a:moveTo>
                    <a:pt x="0" y="2848356"/>
                  </a:moveTo>
                  <a:lnTo>
                    <a:pt x="99060" y="2830068"/>
                  </a:lnTo>
                  <a:lnTo>
                    <a:pt x="198120" y="2819400"/>
                  </a:lnTo>
                  <a:lnTo>
                    <a:pt x="297180" y="2755392"/>
                  </a:lnTo>
                  <a:lnTo>
                    <a:pt x="396240" y="2732532"/>
                  </a:lnTo>
                  <a:lnTo>
                    <a:pt x="493776" y="2686812"/>
                  </a:lnTo>
                  <a:lnTo>
                    <a:pt x="592836" y="2644140"/>
                  </a:lnTo>
                  <a:lnTo>
                    <a:pt x="691896" y="2595372"/>
                  </a:lnTo>
                  <a:lnTo>
                    <a:pt x="790956" y="2628900"/>
                  </a:lnTo>
                  <a:lnTo>
                    <a:pt x="888491" y="2583180"/>
                  </a:lnTo>
                  <a:lnTo>
                    <a:pt x="987552" y="2622804"/>
                  </a:lnTo>
                  <a:lnTo>
                    <a:pt x="1086612" y="2790444"/>
                  </a:lnTo>
                  <a:lnTo>
                    <a:pt x="1185672" y="2874264"/>
                  </a:lnTo>
                  <a:lnTo>
                    <a:pt x="1284732" y="2887980"/>
                  </a:lnTo>
                  <a:lnTo>
                    <a:pt x="1382268" y="2862072"/>
                  </a:lnTo>
                  <a:lnTo>
                    <a:pt x="1481328" y="2781300"/>
                  </a:lnTo>
                  <a:lnTo>
                    <a:pt x="1580388" y="2746248"/>
                  </a:lnTo>
                  <a:lnTo>
                    <a:pt x="1679448" y="2673096"/>
                  </a:lnTo>
                  <a:lnTo>
                    <a:pt x="1778508" y="2615184"/>
                  </a:lnTo>
                  <a:lnTo>
                    <a:pt x="1876044" y="2575560"/>
                  </a:lnTo>
                  <a:lnTo>
                    <a:pt x="1975104" y="2593848"/>
                  </a:lnTo>
                  <a:lnTo>
                    <a:pt x="2074164" y="2542032"/>
                  </a:lnTo>
                  <a:lnTo>
                    <a:pt x="2173224" y="2543556"/>
                  </a:lnTo>
                  <a:lnTo>
                    <a:pt x="2272284" y="2456688"/>
                  </a:lnTo>
                  <a:lnTo>
                    <a:pt x="2369820" y="2392680"/>
                  </a:lnTo>
                  <a:lnTo>
                    <a:pt x="2468880" y="2357628"/>
                  </a:lnTo>
                  <a:lnTo>
                    <a:pt x="2567940" y="2345436"/>
                  </a:lnTo>
                  <a:lnTo>
                    <a:pt x="2667000" y="2336292"/>
                  </a:lnTo>
                  <a:lnTo>
                    <a:pt x="2764536" y="2258568"/>
                  </a:lnTo>
                  <a:lnTo>
                    <a:pt x="2863596" y="2237232"/>
                  </a:lnTo>
                  <a:lnTo>
                    <a:pt x="2962656" y="2170176"/>
                  </a:lnTo>
                  <a:lnTo>
                    <a:pt x="3061716" y="2100072"/>
                  </a:lnTo>
                  <a:lnTo>
                    <a:pt x="3160776" y="2127504"/>
                  </a:lnTo>
                  <a:lnTo>
                    <a:pt x="3258312" y="2022348"/>
                  </a:lnTo>
                  <a:lnTo>
                    <a:pt x="3357372" y="1923288"/>
                  </a:lnTo>
                  <a:lnTo>
                    <a:pt x="3456432" y="1880616"/>
                  </a:lnTo>
                  <a:lnTo>
                    <a:pt x="3555491" y="1805940"/>
                  </a:lnTo>
                  <a:lnTo>
                    <a:pt x="3654552" y="1754124"/>
                  </a:lnTo>
                  <a:lnTo>
                    <a:pt x="3752088" y="1720596"/>
                  </a:lnTo>
                  <a:lnTo>
                    <a:pt x="3851148" y="1703832"/>
                  </a:lnTo>
                  <a:lnTo>
                    <a:pt x="3950208" y="1655064"/>
                  </a:lnTo>
                  <a:lnTo>
                    <a:pt x="4049267" y="1627632"/>
                  </a:lnTo>
                  <a:lnTo>
                    <a:pt x="4148328" y="1566672"/>
                  </a:lnTo>
                  <a:lnTo>
                    <a:pt x="4245864" y="1517904"/>
                  </a:lnTo>
                  <a:lnTo>
                    <a:pt x="4344924" y="1476756"/>
                  </a:lnTo>
                  <a:lnTo>
                    <a:pt x="4443984" y="1426464"/>
                  </a:lnTo>
                  <a:lnTo>
                    <a:pt x="4543044" y="1357884"/>
                  </a:lnTo>
                  <a:lnTo>
                    <a:pt x="4640580" y="1257300"/>
                  </a:lnTo>
                  <a:lnTo>
                    <a:pt x="4739640" y="1184148"/>
                  </a:lnTo>
                  <a:lnTo>
                    <a:pt x="4838700" y="1136904"/>
                  </a:lnTo>
                  <a:lnTo>
                    <a:pt x="4937760" y="1080516"/>
                  </a:lnTo>
                  <a:lnTo>
                    <a:pt x="5036820" y="1066800"/>
                  </a:lnTo>
                  <a:lnTo>
                    <a:pt x="5134356" y="1018032"/>
                  </a:lnTo>
                  <a:lnTo>
                    <a:pt x="5233416" y="941832"/>
                  </a:lnTo>
                  <a:lnTo>
                    <a:pt x="5332476" y="836676"/>
                  </a:lnTo>
                  <a:lnTo>
                    <a:pt x="5431536" y="775716"/>
                  </a:lnTo>
                  <a:lnTo>
                    <a:pt x="5530596" y="905256"/>
                  </a:lnTo>
                  <a:lnTo>
                    <a:pt x="5628132" y="1639824"/>
                  </a:lnTo>
                  <a:lnTo>
                    <a:pt x="5727192" y="973836"/>
                  </a:lnTo>
                  <a:lnTo>
                    <a:pt x="5826252" y="877824"/>
                  </a:lnTo>
                  <a:lnTo>
                    <a:pt x="5925312" y="757428"/>
                  </a:lnTo>
                  <a:lnTo>
                    <a:pt x="6024372" y="614172"/>
                  </a:lnTo>
                  <a:lnTo>
                    <a:pt x="6121908" y="536448"/>
                  </a:lnTo>
                  <a:lnTo>
                    <a:pt x="6220968" y="371856"/>
                  </a:lnTo>
                  <a:lnTo>
                    <a:pt x="6320028" y="420624"/>
                  </a:lnTo>
                  <a:lnTo>
                    <a:pt x="6419088" y="434340"/>
                  </a:lnTo>
                  <a:lnTo>
                    <a:pt x="6516624" y="370332"/>
                  </a:lnTo>
                  <a:lnTo>
                    <a:pt x="6615683" y="307848"/>
                  </a:lnTo>
                  <a:lnTo>
                    <a:pt x="6714744" y="251460"/>
                  </a:lnTo>
                  <a:lnTo>
                    <a:pt x="6813804" y="201168"/>
                  </a:lnTo>
                  <a:lnTo>
                    <a:pt x="6912864" y="80772"/>
                  </a:lnTo>
                  <a:lnTo>
                    <a:pt x="701040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13866" y="2251710"/>
              <a:ext cx="7010400" cy="2926080"/>
            </a:xfrm>
            <a:custGeom>
              <a:avLst/>
              <a:gdLst/>
              <a:ahLst/>
              <a:cxnLst/>
              <a:rect l="l" t="t" r="r" b="b"/>
              <a:pathLst>
                <a:path w="7010400" h="2926079">
                  <a:moveTo>
                    <a:pt x="0" y="2811780"/>
                  </a:moveTo>
                  <a:lnTo>
                    <a:pt x="99060" y="2795016"/>
                  </a:lnTo>
                  <a:lnTo>
                    <a:pt x="198120" y="2775204"/>
                  </a:lnTo>
                  <a:lnTo>
                    <a:pt x="297180" y="2727960"/>
                  </a:lnTo>
                  <a:lnTo>
                    <a:pt x="396240" y="2697480"/>
                  </a:lnTo>
                  <a:lnTo>
                    <a:pt x="493776" y="2665476"/>
                  </a:lnTo>
                  <a:lnTo>
                    <a:pt x="592836" y="2634996"/>
                  </a:lnTo>
                  <a:lnTo>
                    <a:pt x="691896" y="2616708"/>
                  </a:lnTo>
                  <a:lnTo>
                    <a:pt x="790956" y="2641092"/>
                  </a:lnTo>
                  <a:lnTo>
                    <a:pt x="888491" y="2625852"/>
                  </a:lnTo>
                  <a:lnTo>
                    <a:pt x="987552" y="2683764"/>
                  </a:lnTo>
                  <a:lnTo>
                    <a:pt x="1086612" y="2798064"/>
                  </a:lnTo>
                  <a:lnTo>
                    <a:pt x="1185672" y="2884932"/>
                  </a:lnTo>
                  <a:lnTo>
                    <a:pt x="1284732" y="2926080"/>
                  </a:lnTo>
                  <a:lnTo>
                    <a:pt x="1382268" y="2884932"/>
                  </a:lnTo>
                  <a:lnTo>
                    <a:pt x="1481328" y="2881884"/>
                  </a:lnTo>
                  <a:lnTo>
                    <a:pt x="1580388" y="2860548"/>
                  </a:lnTo>
                  <a:lnTo>
                    <a:pt x="1679448" y="2775204"/>
                  </a:lnTo>
                  <a:lnTo>
                    <a:pt x="1778508" y="2744724"/>
                  </a:lnTo>
                  <a:lnTo>
                    <a:pt x="1876044" y="2705100"/>
                  </a:lnTo>
                  <a:lnTo>
                    <a:pt x="1975104" y="2705100"/>
                  </a:lnTo>
                  <a:lnTo>
                    <a:pt x="2074164" y="2686812"/>
                  </a:lnTo>
                  <a:lnTo>
                    <a:pt x="2173224" y="2647188"/>
                  </a:lnTo>
                  <a:lnTo>
                    <a:pt x="2272284" y="2612136"/>
                  </a:lnTo>
                  <a:lnTo>
                    <a:pt x="2369820" y="2545080"/>
                  </a:lnTo>
                  <a:lnTo>
                    <a:pt x="2468880" y="2520696"/>
                  </a:lnTo>
                  <a:lnTo>
                    <a:pt x="2567940" y="2511552"/>
                  </a:lnTo>
                  <a:lnTo>
                    <a:pt x="2667000" y="2484120"/>
                  </a:lnTo>
                  <a:lnTo>
                    <a:pt x="2764536" y="2439924"/>
                  </a:lnTo>
                  <a:lnTo>
                    <a:pt x="2863596" y="2414016"/>
                  </a:lnTo>
                  <a:lnTo>
                    <a:pt x="2962656" y="2377440"/>
                  </a:lnTo>
                  <a:lnTo>
                    <a:pt x="3061716" y="2321052"/>
                  </a:lnTo>
                  <a:lnTo>
                    <a:pt x="3160776" y="2293620"/>
                  </a:lnTo>
                  <a:lnTo>
                    <a:pt x="3258312" y="2202180"/>
                  </a:lnTo>
                  <a:lnTo>
                    <a:pt x="3357372" y="2112264"/>
                  </a:lnTo>
                  <a:lnTo>
                    <a:pt x="3456432" y="2031492"/>
                  </a:lnTo>
                  <a:lnTo>
                    <a:pt x="3555491" y="1976628"/>
                  </a:lnTo>
                  <a:lnTo>
                    <a:pt x="3654552" y="1908048"/>
                  </a:lnTo>
                  <a:lnTo>
                    <a:pt x="3752088" y="1845564"/>
                  </a:lnTo>
                  <a:lnTo>
                    <a:pt x="3851148" y="1818132"/>
                  </a:lnTo>
                  <a:lnTo>
                    <a:pt x="3950208" y="1751076"/>
                  </a:lnTo>
                  <a:lnTo>
                    <a:pt x="4049267" y="1714500"/>
                  </a:lnTo>
                  <a:lnTo>
                    <a:pt x="4148328" y="1652016"/>
                  </a:lnTo>
                  <a:lnTo>
                    <a:pt x="4245864" y="1606296"/>
                  </a:lnTo>
                  <a:lnTo>
                    <a:pt x="4344924" y="1548384"/>
                  </a:lnTo>
                  <a:lnTo>
                    <a:pt x="4443984" y="1499616"/>
                  </a:lnTo>
                  <a:lnTo>
                    <a:pt x="4543044" y="1447800"/>
                  </a:lnTo>
                  <a:lnTo>
                    <a:pt x="4640580" y="1335024"/>
                  </a:lnTo>
                  <a:lnTo>
                    <a:pt x="4739640" y="1261872"/>
                  </a:lnTo>
                  <a:lnTo>
                    <a:pt x="4838700" y="1203960"/>
                  </a:lnTo>
                  <a:lnTo>
                    <a:pt x="4937760" y="1159764"/>
                  </a:lnTo>
                  <a:lnTo>
                    <a:pt x="5036820" y="1133856"/>
                  </a:lnTo>
                  <a:lnTo>
                    <a:pt x="5134356" y="1103376"/>
                  </a:lnTo>
                  <a:lnTo>
                    <a:pt x="5233416" y="1002792"/>
                  </a:lnTo>
                  <a:lnTo>
                    <a:pt x="5332476" y="903732"/>
                  </a:lnTo>
                  <a:lnTo>
                    <a:pt x="5431536" y="858012"/>
                  </a:lnTo>
                  <a:lnTo>
                    <a:pt x="5530596" y="955548"/>
                  </a:lnTo>
                  <a:lnTo>
                    <a:pt x="5628132" y="1572768"/>
                  </a:lnTo>
                  <a:lnTo>
                    <a:pt x="5727192" y="1010412"/>
                  </a:lnTo>
                  <a:lnTo>
                    <a:pt x="5826252" y="877824"/>
                  </a:lnTo>
                  <a:lnTo>
                    <a:pt x="5925312" y="687324"/>
                  </a:lnTo>
                  <a:lnTo>
                    <a:pt x="6024372" y="478536"/>
                  </a:lnTo>
                  <a:lnTo>
                    <a:pt x="6121908" y="446532"/>
                  </a:lnTo>
                  <a:lnTo>
                    <a:pt x="6220968" y="376428"/>
                  </a:lnTo>
                  <a:lnTo>
                    <a:pt x="6320028" y="358140"/>
                  </a:lnTo>
                  <a:lnTo>
                    <a:pt x="6419088" y="335280"/>
                  </a:lnTo>
                  <a:lnTo>
                    <a:pt x="6516624" y="316992"/>
                  </a:lnTo>
                  <a:lnTo>
                    <a:pt x="6615683" y="300228"/>
                  </a:lnTo>
                  <a:lnTo>
                    <a:pt x="6714744" y="205740"/>
                  </a:lnTo>
                  <a:lnTo>
                    <a:pt x="6813804" y="155448"/>
                  </a:lnTo>
                  <a:lnTo>
                    <a:pt x="6912864" y="68580"/>
                  </a:lnTo>
                  <a:lnTo>
                    <a:pt x="701040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92626" y="2461304"/>
            <a:ext cx="373380" cy="313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105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560"/>
              </a:spcBef>
            </a:pPr>
            <a:r>
              <a:rPr sz="1800" spc="-25" dirty="0">
                <a:latin typeface="Calibri"/>
                <a:cs typeface="Calibri"/>
              </a:rPr>
              <a:t>100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560"/>
              </a:spcBef>
            </a:pPr>
            <a:r>
              <a:rPr sz="1800" spc="-25" dirty="0">
                <a:latin typeface="Calibri"/>
                <a:cs typeface="Calibri"/>
              </a:rPr>
              <a:t>95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560"/>
              </a:spcBef>
            </a:pPr>
            <a:r>
              <a:rPr sz="1800" spc="-25" dirty="0">
                <a:latin typeface="Calibri"/>
                <a:cs typeface="Calibri"/>
              </a:rPr>
              <a:t>90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560"/>
              </a:spcBef>
            </a:pPr>
            <a:r>
              <a:rPr sz="1800" spc="-25" dirty="0">
                <a:latin typeface="Calibri"/>
                <a:cs typeface="Calibri"/>
              </a:rPr>
              <a:t>85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560"/>
              </a:spcBef>
            </a:pPr>
            <a:r>
              <a:rPr sz="1800" spc="-25" dirty="0">
                <a:latin typeface="Calibri"/>
                <a:cs typeface="Calibri"/>
              </a:rPr>
              <a:t>80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560"/>
              </a:spcBef>
            </a:pPr>
            <a:r>
              <a:rPr sz="1800" spc="-25" dirty="0">
                <a:latin typeface="Calibri"/>
                <a:cs typeface="Calibri"/>
              </a:rPr>
              <a:t>75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2626" y="1516272"/>
            <a:ext cx="373380" cy="772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115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800" spc="-25" dirty="0">
                <a:latin typeface="Calibri"/>
                <a:cs typeface="Calibri"/>
              </a:rPr>
              <a:t>110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0570" y="5592895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50383" y="5592895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40196" y="5592895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30009" y="5592895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79074" y="5592895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70622" y="2203443"/>
            <a:ext cx="7098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399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Real,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index,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2019Q4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100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0770" y="619125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8AC1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607439" y="6033537"/>
            <a:ext cx="330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solidFill>
                  <a:srgbClr val="585858"/>
                </a:solidFill>
                <a:latin typeface="Calibri"/>
                <a:cs typeface="Calibri"/>
              </a:rPr>
              <a:t>GDI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67633" y="619125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424064" y="6033537"/>
            <a:ext cx="3835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solidFill>
                  <a:srgbClr val="585858"/>
                </a:solidFill>
                <a:latin typeface="Calibri"/>
                <a:cs typeface="Calibri"/>
              </a:rPr>
              <a:t>GDP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037838" y="619125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19822" y="5592895"/>
            <a:ext cx="2677160" cy="70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2005" algn="l"/>
                <a:tab pos="1591945" algn="l"/>
                <a:tab pos="2381885" algn="l"/>
              </a:tabLst>
            </a:pPr>
            <a:r>
              <a:rPr sz="1800" spc="-25" dirty="0">
                <a:latin typeface="Calibri"/>
                <a:cs typeface="Calibri"/>
              </a:rPr>
              <a:t>'14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'16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'20</a:t>
            </a:r>
            <a:endParaRPr sz="1800">
              <a:latin typeface="Calibri"/>
              <a:cs typeface="Calibri"/>
            </a:endParaRPr>
          </a:p>
          <a:p>
            <a:pPr marL="86995">
              <a:lnSpc>
                <a:spcPct val="100000"/>
              </a:lnSpc>
              <a:spcBef>
                <a:spcPts val="1305"/>
              </a:spcBef>
            </a:pP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Final</a:t>
            </a:r>
            <a:r>
              <a:rPr sz="16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Sales</a:t>
            </a:r>
            <a:r>
              <a:rPr sz="16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sz="1600" spc="-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domestic</a:t>
            </a:r>
            <a:r>
              <a:rPr sz="16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alibri"/>
                <a:cs typeface="Calibri"/>
              </a:rPr>
              <a:t>product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36804" y="1164336"/>
            <a:ext cx="8511540" cy="5264150"/>
          </a:xfrm>
          <a:custGeom>
            <a:avLst/>
            <a:gdLst/>
            <a:ahLst/>
            <a:cxnLst/>
            <a:rect l="l" t="t" r="r" b="b"/>
            <a:pathLst>
              <a:path w="8511540" h="5264150">
                <a:moveTo>
                  <a:pt x="0" y="0"/>
                </a:moveTo>
                <a:lnTo>
                  <a:pt x="8511540" y="0"/>
                </a:lnTo>
                <a:lnTo>
                  <a:pt x="8511540" y="5263896"/>
                </a:lnTo>
                <a:lnTo>
                  <a:pt x="0" y="526389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 dirty="0"/>
              <a:t>2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212321" y="6706186"/>
            <a:ext cx="6457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BEA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082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Softer</a:t>
            </a:r>
            <a:r>
              <a:rPr sz="3000" b="0" spc="-8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Economic</a:t>
            </a:r>
            <a:r>
              <a:rPr sz="3000" b="0" spc="-9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Growth</a:t>
            </a:r>
            <a:r>
              <a:rPr sz="3000" b="0" spc="-7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Expected</a:t>
            </a:r>
            <a:r>
              <a:rPr sz="3000" b="0" spc="-9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This</a:t>
            </a:r>
            <a:r>
              <a:rPr sz="3000" b="0" spc="-75" dirty="0">
                <a:latin typeface="Calibri"/>
                <a:cs typeface="Calibri"/>
              </a:rPr>
              <a:t> </a:t>
            </a:r>
            <a:r>
              <a:rPr sz="3000" b="0" spc="-20" dirty="0">
                <a:latin typeface="Calibri"/>
                <a:cs typeface="Calibri"/>
              </a:rPr>
              <a:t>Year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50429" y="1603057"/>
            <a:ext cx="7225665" cy="4126229"/>
            <a:chOff x="1150429" y="1603057"/>
            <a:chExt cx="7225665" cy="4126229"/>
          </a:xfrm>
        </p:grpSpPr>
        <p:sp>
          <p:nvSpPr>
            <p:cNvPr id="4" name="object 4"/>
            <p:cNvSpPr/>
            <p:nvPr/>
          </p:nvSpPr>
          <p:spPr>
            <a:xfrm>
              <a:off x="1155191" y="5724143"/>
              <a:ext cx="7216140" cy="0"/>
            </a:xfrm>
            <a:custGeom>
              <a:avLst/>
              <a:gdLst/>
              <a:ahLst/>
              <a:cxnLst/>
              <a:rect l="l" t="t" r="r" b="b"/>
              <a:pathLst>
                <a:path w="7216140">
                  <a:moveTo>
                    <a:pt x="0" y="0"/>
                  </a:moveTo>
                  <a:lnTo>
                    <a:pt x="721614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55191" y="2196083"/>
              <a:ext cx="7216140" cy="2940050"/>
            </a:xfrm>
            <a:custGeom>
              <a:avLst/>
              <a:gdLst/>
              <a:ahLst/>
              <a:cxnLst/>
              <a:rect l="l" t="t" r="r" b="b"/>
              <a:pathLst>
                <a:path w="7216140" h="2940050">
                  <a:moveTo>
                    <a:pt x="0" y="2939796"/>
                  </a:moveTo>
                  <a:lnTo>
                    <a:pt x="2810256" y="2939796"/>
                  </a:lnTo>
                </a:path>
                <a:path w="7216140" h="2940050">
                  <a:moveTo>
                    <a:pt x="2903220" y="2939796"/>
                  </a:moveTo>
                  <a:lnTo>
                    <a:pt x="7216140" y="2939796"/>
                  </a:lnTo>
                </a:path>
                <a:path w="7216140" h="2940050">
                  <a:moveTo>
                    <a:pt x="0" y="2353056"/>
                  </a:moveTo>
                  <a:lnTo>
                    <a:pt x="2810256" y="2353056"/>
                  </a:lnTo>
                </a:path>
                <a:path w="7216140" h="2940050">
                  <a:moveTo>
                    <a:pt x="2903220" y="2353056"/>
                  </a:moveTo>
                  <a:lnTo>
                    <a:pt x="7216140" y="2353056"/>
                  </a:lnTo>
                </a:path>
                <a:path w="7216140" h="2940050">
                  <a:moveTo>
                    <a:pt x="0" y="1176528"/>
                  </a:moveTo>
                  <a:lnTo>
                    <a:pt x="3110484" y="1176528"/>
                  </a:lnTo>
                </a:path>
                <a:path w="7216140" h="2940050">
                  <a:moveTo>
                    <a:pt x="3204972" y="1176528"/>
                  </a:moveTo>
                  <a:lnTo>
                    <a:pt x="7216140" y="1176528"/>
                  </a:lnTo>
                </a:path>
                <a:path w="7216140" h="2940050">
                  <a:moveTo>
                    <a:pt x="0" y="588264"/>
                  </a:moveTo>
                  <a:lnTo>
                    <a:pt x="3110484" y="588264"/>
                  </a:lnTo>
                </a:path>
                <a:path w="7216140" h="2940050">
                  <a:moveTo>
                    <a:pt x="3204972" y="588264"/>
                  </a:moveTo>
                  <a:lnTo>
                    <a:pt x="7216140" y="588264"/>
                  </a:lnTo>
                </a:path>
                <a:path w="7216140" h="2940050">
                  <a:moveTo>
                    <a:pt x="0" y="0"/>
                  </a:moveTo>
                  <a:lnTo>
                    <a:pt x="3110484" y="0"/>
                  </a:lnTo>
                </a:path>
                <a:path w="7216140" h="2940050">
                  <a:moveTo>
                    <a:pt x="3204972" y="0"/>
                  </a:moveTo>
                  <a:lnTo>
                    <a:pt x="721614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55191" y="1607819"/>
              <a:ext cx="7216140" cy="0"/>
            </a:xfrm>
            <a:custGeom>
              <a:avLst/>
              <a:gdLst/>
              <a:ahLst/>
              <a:cxnLst/>
              <a:rect l="l" t="t" r="r" b="b"/>
              <a:pathLst>
                <a:path w="7216140">
                  <a:moveTo>
                    <a:pt x="0" y="0"/>
                  </a:moveTo>
                  <a:lnTo>
                    <a:pt x="721614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5191" y="1607819"/>
              <a:ext cx="7216140" cy="4116704"/>
            </a:xfrm>
            <a:custGeom>
              <a:avLst/>
              <a:gdLst/>
              <a:ahLst/>
              <a:cxnLst/>
              <a:rect l="l" t="t" r="r" b="b"/>
              <a:pathLst>
                <a:path w="7216140" h="4116704">
                  <a:moveTo>
                    <a:pt x="0" y="0"/>
                  </a:moveTo>
                  <a:lnTo>
                    <a:pt x="7216140" y="0"/>
                  </a:lnTo>
                  <a:lnTo>
                    <a:pt x="7216140" y="4116324"/>
                  </a:lnTo>
                  <a:lnTo>
                    <a:pt x="0" y="411632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2E0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58824" y="1911095"/>
              <a:ext cx="7010400" cy="3697604"/>
            </a:xfrm>
            <a:custGeom>
              <a:avLst/>
              <a:gdLst/>
              <a:ahLst/>
              <a:cxnLst/>
              <a:rect l="l" t="t" r="r" b="b"/>
              <a:pathLst>
                <a:path w="7010400" h="3697604">
                  <a:moveTo>
                    <a:pt x="94488" y="1856232"/>
                  </a:moveTo>
                  <a:lnTo>
                    <a:pt x="0" y="1856232"/>
                  </a:lnTo>
                  <a:lnTo>
                    <a:pt x="0" y="2049780"/>
                  </a:lnTo>
                  <a:lnTo>
                    <a:pt x="94488" y="2049780"/>
                  </a:lnTo>
                  <a:lnTo>
                    <a:pt x="94488" y="1856232"/>
                  </a:lnTo>
                  <a:close/>
                </a:path>
                <a:path w="7010400" h="3697604">
                  <a:moveTo>
                    <a:pt x="394716" y="1923288"/>
                  </a:moveTo>
                  <a:lnTo>
                    <a:pt x="300228" y="1923288"/>
                  </a:lnTo>
                  <a:lnTo>
                    <a:pt x="300228" y="2049780"/>
                  </a:lnTo>
                  <a:lnTo>
                    <a:pt x="394716" y="2049780"/>
                  </a:lnTo>
                  <a:lnTo>
                    <a:pt x="394716" y="1923288"/>
                  </a:lnTo>
                  <a:close/>
                </a:path>
                <a:path w="7010400" h="3697604">
                  <a:moveTo>
                    <a:pt x="694944" y="1900428"/>
                  </a:moveTo>
                  <a:lnTo>
                    <a:pt x="600456" y="1900428"/>
                  </a:lnTo>
                  <a:lnTo>
                    <a:pt x="600456" y="2049780"/>
                  </a:lnTo>
                  <a:lnTo>
                    <a:pt x="694944" y="2049780"/>
                  </a:lnTo>
                  <a:lnTo>
                    <a:pt x="694944" y="1900428"/>
                  </a:lnTo>
                  <a:close/>
                </a:path>
                <a:path w="7010400" h="3697604">
                  <a:moveTo>
                    <a:pt x="996696" y="2016252"/>
                  </a:moveTo>
                  <a:lnTo>
                    <a:pt x="902208" y="2016252"/>
                  </a:lnTo>
                  <a:lnTo>
                    <a:pt x="902208" y="2049780"/>
                  </a:lnTo>
                  <a:lnTo>
                    <a:pt x="996696" y="2049780"/>
                  </a:lnTo>
                  <a:lnTo>
                    <a:pt x="996696" y="2016252"/>
                  </a:lnTo>
                  <a:close/>
                </a:path>
                <a:path w="7010400" h="3697604">
                  <a:moveTo>
                    <a:pt x="1296924" y="1920240"/>
                  </a:moveTo>
                  <a:lnTo>
                    <a:pt x="1202436" y="1920240"/>
                  </a:lnTo>
                  <a:lnTo>
                    <a:pt x="1202436" y="2049780"/>
                  </a:lnTo>
                  <a:lnTo>
                    <a:pt x="1296924" y="2049780"/>
                  </a:lnTo>
                  <a:lnTo>
                    <a:pt x="1296924" y="1920240"/>
                  </a:lnTo>
                  <a:close/>
                </a:path>
                <a:path w="7010400" h="3697604">
                  <a:moveTo>
                    <a:pt x="1597152" y="1851660"/>
                  </a:moveTo>
                  <a:lnTo>
                    <a:pt x="1502664" y="1851660"/>
                  </a:lnTo>
                  <a:lnTo>
                    <a:pt x="1502664" y="2049780"/>
                  </a:lnTo>
                  <a:lnTo>
                    <a:pt x="1597152" y="2049780"/>
                  </a:lnTo>
                  <a:lnTo>
                    <a:pt x="1597152" y="1851660"/>
                  </a:lnTo>
                  <a:close/>
                </a:path>
                <a:path w="7010400" h="3697604">
                  <a:moveTo>
                    <a:pt x="1898904" y="1778508"/>
                  </a:moveTo>
                  <a:lnTo>
                    <a:pt x="1804416" y="1778508"/>
                  </a:lnTo>
                  <a:lnTo>
                    <a:pt x="1804416" y="2049780"/>
                  </a:lnTo>
                  <a:lnTo>
                    <a:pt x="1898904" y="2049780"/>
                  </a:lnTo>
                  <a:lnTo>
                    <a:pt x="1898904" y="1778508"/>
                  </a:lnTo>
                  <a:close/>
                </a:path>
                <a:path w="7010400" h="3697604">
                  <a:moveTo>
                    <a:pt x="2199132" y="1897380"/>
                  </a:moveTo>
                  <a:lnTo>
                    <a:pt x="2104644" y="1897380"/>
                  </a:lnTo>
                  <a:lnTo>
                    <a:pt x="2104644" y="2049780"/>
                  </a:lnTo>
                  <a:lnTo>
                    <a:pt x="2199132" y="2049780"/>
                  </a:lnTo>
                  <a:lnTo>
                    <a:pt x="2199132" y="1897380"/>
                  </a:lnTo>
                  <a:close/>
                </a:path>
                <a:path w="7010400" h="3697604">
                  <a:moveTo>
                    <a:pt x="2499360" y="2049780"/>
                  </a:moveTo>
                  <a:lnTo>
                    <a:pt x="2404872" y="2049780"/>
                  </a:lnTo>
                  <a:lnTo>
                    <a:pt x="2404872" y="2363724"/>
                  </a:lnTo>
                  <a:lnTo>
                    <a:pt x="2499360" y="2363724"/>
                  </a:lnTo>
                  <a:lnTo>
                    <a:pt x="2499360" y="2049780"/>
                  </a:lnTo>
                  <a:close/>
                </a:path>
                <a:path w="7010400" h="3697604">
                  <a:moveTo>
                    <a:pt x="2799588" y="2049780"/>
                  </a:moveTo>
                  <a:lnTo>
                    <a:pt x="2706624" y="2049780"/>
                  </a:lnTo>
                  <a:lnTo>
                    <a:pt x="2706624" y="3697224"/>
                  </a:lnTo>
                  <a:lnTo>
                    <a:pt x="2799588" y="3697224"/>
                  </a:lnTo>
                  <a:lnTo>
                    <a:pt x="2799588" y="2049780"/>
                  </a:lnTo>
                  <a:close/>
                </a:path>
                <a:path w="7010400" h="3697604">
                  <a:moveTo>
                    <a:pt x="3101340" y="0"/>
                  </a:moveTo>
                  <a:lnTo>
                    <a:pt x="3006852" y="0"/>
                  </a:lnTo>
                  <a:lnTo>
                    <a:pt x="3006852" y="2049792"/>
                  </a:lnTo>
                  <a:lnTo>
                    <a:pt x="3101340" y="2049792"/>
                  </a:lnTo>
                  <a:lnTo>
                    <a:pt x="3101340" y="0"/>
                  </a:lnTo>
                  <a:close/>
                </a:path>
                <a:path w="7010400" h="3697604">
                  <a:moveTo>
                    <a:pt x="3401568" y="1801368"/>
                  </a:moveTo>
                  <a:lnTo>
                    <a:pt x="3307080" y="1801368"/>
                  </a:lnTo>
                  <a:lnTo>
                    <a:pt x="3307080" y="2049780"/>
                  </a:lnTo>
                  <a:lnTo>
                    <a:pt x="3401568" y="2049780"/>
                  </a:lnTo>
                  <a:lnTo>
                    <a:pt x="3401568" y="1801368"/>
                  </a:lnTo>
                  <a:close/>
                </a:path>
                <a:path w="7010400" h="3697604">
                  <a:moveTo>
                    <a:pt x="3701783" y="1740408"/>
                  </a:moveTo>
                  <a:lnTo>
                    <a:pt x="3608832" y="1740408"/>
                  </a:lnTo>
                  <a:lnTo>
                    <a:pt x="3608832" y="2049780"/>
                  </a:lnTo>
                  <a:lnTo>
                    <a:pt x="3701783" y="2049780"/>
                  </a:lnTo>
                  <a:lnTo>
                    <a:pt x="3701783" y="1740408"/>
                  </a:lnTo>
                  <a:close/>
                </a:path>
                <a:path w="7010400" h="3697604">
                  <a:moveTo>
                    <a:pt x="4003548" y="1684020"/>
                  </a:moveTo>
                  <a:lnTo>
                    <a:pt x="3909060" y="1684020"/>
                  </a:lnTo>
                  <a:lnTo>
                    <a:pt x="3909060" y="2049780"/>
                  </a:lnTo>
                  <a:lnTo>
                    <a:pt x="4003548" y="2049780"/>
                  </a:lnTo>
                  <a:lnTo>
                    <a:pt x="4003548" y="1684020"/>
                  </a:lnTo>
                  <a:close/>
                </a:path>
                <a:path w="7010400" h="3697604">
                  <a:moveTo>
                    <a:pt x="4303776" y="1854708"/>
                  </a:moveTo>
                  <a:lnTo>
                    <a:pt x="4209288" y="1854708"/>
                  </a:lnTo>
                  <a:lnTo>
                    <a:pt x="4209288" y="2049780"/>
                  </a:lnTo>
                  <a:lnTo>
                    <a:pt x="4303776" y="2049780"/>
                  </a:lnTo>
                  <a:lnTo>
                    <a:pt x="4303776" y="1854708"/>
                  </a:lnTo>
                  <a:close/>
                </a:path>
                <a:path w="7010400" h="3697604">
                  <a:moveTo>
                    <a:pt x="4604004" y="1639836"/>
                  </a:moveTo>
                  <a:lnTo>
                    <a:pt x="4509516" y="1639836"/>
                  </a:lnTo>
                  <a:lnTo>
                    <a:pt x="4509516" y="2049792"/>
                  </a:lnTo>
                  <a:lnTo>
                    <a:pt x="4604004" y="2049792"/>
                  </a:lnTo>
                  <a:lnTo>
                    <a:pt x="4604004" y="1639836"/>
                  </a:lnTo>
                  <a:close/>
                </a:path>
                <a:path w="7010400" h="3697604">
                  <a:moveTo>
                    <a:pt x="4905756" y="2049780"/>
                  </a:moveTo>
                  <a:lnTo>
                    <a:pt x="4811268" y="2049780"/>
                  </a:lnTo>
                  <a:lnTo>
                    <a:pt x="4811268" y="2165604"/>
                  </a:lnTo>
                  <a:lnTo>
                    <a:pt x="4905756" y="2165604"/>
                  </a:lnTo>
                  <a:lnTo>
                    <a:pt x="4905756" y="2049780"/>
                  </a:lnTo>
                  <a:close/>
                </a:path>
                <a:path w="7010400" h="3697604">
                  <a:moveTo>
                    <a:pt x="5205984" y="2049780"/>
                  </a:moveTo>
                  <a:lnTo>
                    <a:pt x="5111496" y="2049780"/>
                  </a:lnTo>
                  <a:lnTo>
                    <a:pt x="5111496" y="2081784"/>
                  </a:lnTo>
                  <a:lnTo>
                    <a:pt x="5205984" y="2081784"/>
                  </a:lnTo>
                  <a:lnTo>
                    <a:pt x="5205984" y="2049780"/>
                  </a:lnTo>
                  <a:close/>
                </a:path>
                <a:path w="7010400" h="3697604">
                  <a:moveTo>
                    <a:pt x="5506212" y="1892808"/>
                  </a:moveTo>
                  <a:lnTo>
                    <a:pt x="5411724" y="1892808"/>
                  </a:lnTo>
                  <a:lnTo>
                    <a:pt x="5411724" y="2049780"/>
                  </a:lnTo>
                  <a:lnTo>
                    <a:pt x="5506212" y="2049780"/>
                  </a:lnTo>
                  <a:lnTo>
                    <a:pt x="5506212" y="1892808"/>
                  </a:lnTo>
                  <a:close/>
                </a:path>
                <a:path w="7010400" h="3697604">
                  <a:moveTo>
                    <a:pt x="5806440" y="1897380"/>
                  </a:moveTo>
                  <a:lnTo>
                    <a:pt x="5713476" y="1897380"/>
                  </a:lnTo>
                  <a:lnTo>
                    <a:pt x="5713476" y="2049780"/>
                  </a:lnTo>
                  <a:lnTo>
                    <a:pt x="5806440" y="2049780"/>
                  </a:lnTo>
                  <a:lnTo>
                    <a:pt x="5806440" y="1897380"/>
                  </a:lnTo>
                  <a:close/>
                </a:path>
                <a:path w="7010400" h="3697604">
                  <a:moveTo>
                    <a:pt x="6108192" y="1917192"/>
                  </a:moveTo>
                  <a:lnTo>
                    <a:pt x="6013704" y="1917192"/>
                  </a:lnTo>
                  <a:lnTo>
                    <a:pt x="6013704" y="2049780"/>
                  </a:lnTo>
                  <a:lnTo>
                    <a:pt x="6108192" y="2049780"/>
                  </a:lnTo>
                  <a:lnTo>
                    <a:pt x="6108192" y="1917192"/>
                  </a:lnTo>
                  <a:close/>
                </a:path>
                <a:path w="7010400" h="3697604">
                  <a:moveTo>
                    <a:pt x="6408420" y="1927860"/>
                  </a:moveTo>
                  <a:lnTo>
                    <a:pt x="6313932" y="1927860"/>
                  </a:lnTo>
                  <a:lnTo>
                    <a:pt x="6313932" y="2049780"/>
                  </a:lnTo>
                  <a:lnTo>
                    <a:pt x="6408420" y="2049780"/>
                  </a:lnTo>
                  <a:lnTo>
                    <a:pt x="6408420" y="1927860"/>
                  </a:lnTo>
                  <a:close/>
                </a:path>
                <a:path w="7010400" h="3697604">
                  <a:moveTo>
                    <a:pt x="6708648" y="1763268"/>
                  </a:moveTo>
                  <a:lnTo>
                    <a:pt x="6615684" y="1763268"/>
                  </a:lnTo>
                  <a:lnTo>
                    <a:pt x="6615684" y="2049780"/>
                  </a:lnTo>
                  <a:lnTo>
                    <a:pt x="6708648" y="2049780"/>
                  </a:lnTo>
                  <a:lnTo>
                    <a:pt x="6708648" y="1763268"/>
                  </a:lnTo>
                  <a:close/>
                </a:path>
                <a:path w="7010400" h="3697604">
                  <a:moveTo>
                    <a:pt x="7010400" y="1856232"/>
                  </a:moveTo>
                  <a:lnTo>
                    <a:pt x="6915912" y="1856232"/>
                  </a:lnTo>
                  <a:lnTo>
                    <a:pt x="6915912" y="2049780"/>
                  </a:lnTo>
                  <a:lnTo>
                    <a:pt x="7010400" y="2049780"/>
                  </a:lnTo>
                  <a:lnTo>
                    <a:pt x="7010400" y="1856232"/>
                  </a:lnTo>
                  <a:close/>
                </a:path>
              </a:pathLst>
            </a:custGeom>
            <a:solidFill>
              <a:srgbClr val="8AC1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5191" y="3960875"/>
              <a:ext cx="7216140" cy="0"/>
            </a:xfrm>
            <a:custGeom>
              <a:avLst/>
              <a:gdLst/>
              <a:ahLst/>
              <a:cxnLst/>
              <a:rect l="l" t="t" r="r" b="b"/>
              <a:pathLst>
                <a:path w="7216140">
                  <a:moveTo>
                    <a:pt x="0" y="0"/>
                  </a:moveTo>
                  <a:lnTo>
                    <a:pt x="721614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28887" y="2019937"/>
            <a:ext cx="327660" cy="3829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30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800" spc="-25" dirty="0">
                <a:latin typeface="Calibri"/>
                <a:cs typeface="Calibri"/>
              </a:rPr>
              <a:t>20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800" spc="-50" dirty="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20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30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8839" y="1431749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40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6524" y="5845558"/>
            <a:ext cx="758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2018Q1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29189" y="5845558"/>
            <a:ext cx="758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2019Q1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31853" y="5845558"/>
            <a:ext cx="758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2020Q1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34518" y="5845558"/>
            <a:ext cx="758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2021Q1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37183" y="5845558"/>
            <a:ext cx="758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2022Q1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39847" y="5845558"/>
            <a:ext cx="758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2023Q1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7763" y="1139952"/>
            <a:ext cx="8463280" cy="5267325"/>
          </a:xfrm>
          <a:custGeom>
            <a:avLst/>
            <a:gdLst/>
            <a:ahLst/>
            <a:cxnLst/>
            <a:rect l="l" t="t" r="r" b="b"/>
            <a:pathLst>
              <a:path w="8463280" h="5267325">
                <a:moveTo>
                  <a:pt x="0" y="0"/>
                </a:moveTo>
                <a:lnTo>
                  <a:pt x="8462772" y="0"/>
                </a:lnTo>
                <a:lnTo>
                  <a:pt x="8462772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444240" y="1635765"/>
            <a:ext cx="38150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Real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GDP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Percentage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Change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Annualized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 dirty="0"/>
              <a:t>3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12321" y="6706186"/>
            <a:ext cx="6457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BEA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195" rIns="0" bIns="0" rtlCol="0">
            <a:spAutoFit/>
          </a:bodyPr>
          <a:lstStyle/>
          <a:p>
            <a:pPr marL="319405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Job</a:t>
            </a:r>
            <a:r>
              <a:rPr sz="3000" b="0" spc="-6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Growth</a:t>
            </a:r>
            <a:r>
              <a:rPr sz="3000" b="0" spc="-6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in</a:t>
            </a:r>
            <a:r>
              <a:rPr sz="3000" b="0" spc="-7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January</a:t>
            </a:r>
            <a:r>
              <a:rPr sz="3000" b="0" spc="-4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Exceeded</a:t>
            </a:r>
            <a:r>
              <a:rPr sz="3000" b="0" spc="-60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Expectations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89825" y="1644205"/>
            <a:ext cx="7480300" cy="4188460"/>
            <a:chOff x="889825" y="1644205"/>
            <a:chExt cx="7480300" cy="4188460"/>
          </a:xfrm>
        </p:grpSpPr>
        <p:sp>
          <p:nvSpPr>
            <p:cNvPr id="4" name="object 4"/>
            <p:cNvSpPr/>
            <p:nvPr/>
          </p:nvSpPr>
          <p:spPr>
            <a:xfrm>
              <a:off x="894588" y="1648967"/>
              <a:ext cx="7470775" cy="3519170"/>
            </a:xfrm>
            <a:custGeom>
              <a:avLst/>
              <a:gdLst/>
              <a:ahLst/>
              <a:cxnLst/>
              <a:rect l="l" t="t" r="r" b="b"/>
              <a:pathLst>
                <a:path w="7470775" h="3519170">
                  <a:moveTo>
                    <a:pt x="0" y="3518915"/>
                  </a:moveTo>
                  <a:lnTo>
                    <a:pt x="7470648" y="3518915"/>
                  </a:lnTo>
                </a:path>
                <a:path w="7470775" h="3519170">
                  <a:moveTo>
                    <a:pt x="0" y="2933699"/>
                  </a:moveTo>
                  <a:lnTo>
                    <a:pt x="7470648" y="2933699"/>
                  </a:lnTo>
                </a:path>
                <a:path w="7470775" h="3519170">
                  <a:moveTo>
                    <a:pt x="0" y="2346959"/>
                  </a:moveTo>
                  <a:lnTo>
                    <a:pt x="7470648" y="2346959"/>
                  </a:lnTo>
                </a:path>
                <a:path w="7470775" h="3519170">
                  <a:moveTo>
                    <a:pt x="0" y="1760219"/>
                  </a:moveTo>
                  <a:lnTo>
                    <a:pt x="7470648" y="1760219"/>
                  </a:lnTo>
                </a:path>
                <a:path w="7470775" h="3519170">
                  <a:moveTo>
                    <a:pt x="0" y="1173479"/>
                  </a:moveTo>
                  <a:lnTo>
                    <a:pt x="7470648" y="1173479"/>
                  </a:lnTo>
                </a:path>
                <a:path w="7470775" h="3519170">
                  <a:moveTo>
                    <a:pt x="0" y="586739"/>
                  </a:moveTo>
                  <a:lnTo>
                    <a:pt x="7470648" y="586739"/>
                  </a:lnTo>
                </a:path>
                <a:path w="7470775" h="3519170">
                  <a:moveTo>
                    <a:pt x="0" y="0"/>
                  </a:moveTo>
                  <a:lnTo>
                    <a:pt x="74706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4588" y="1648967"/>
              <a:ext cx="7470775" cy="4105910"/>
            </a:xfrm>
            <a:custGeom>
              <a:avLst/>
              <a:gdLst/>
              <a:ahLst/>
              <a:cxnLst/>
              <a:rect l="l" t="t" r="r" b="b"/>
              <a:pathLst>
                <a:path w="7470775" h="4105910">
                  <a:moveTo>
                    <a:pt x="0" y="0"/>
                  </a:moveTo>
                  <a:lnTo>
                    <a:pt x="7470648" y="0"/>
                  </a:lnTo>
                  <a:lnTo>
                    <a:pt x="7470648" y="4105655"/>
                  </a:lnTo>
                  <a:lnTo>
                    <a:pt x="0" y="410565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2E0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94588" y="5754623"/>
              <a:ext cx="7470775" cy="73660"/>
            </a:xfrm>
            <a:custGeom>
              <a:avLst/>
              <a:gdLst/>
              <a:ahLst/>
              <a:cxnLst/>
              <a:rect l="l" t="t" r="r" b="b"/>
              <a:pathLst>
                <a:path w="7470775" h="73660">
                  <a:moveTo>
                    <a:pt x="0" y="0"/>
                  </a:moveTo>
                  <a:lnTo>
                    <a:pt x="7470648" y="0"/>
                  </a:lnTo>
                </a:path>
                <a:path w="7470775" h="73660">
                  <a:moveTo>
                    <a:pt x="0" y="0"/>
                  </a:moveTo>
                  <a:lnTo>
                    <a:pt x="0" y="73152"/>
                  </a:lnTo>
                </a:path>
                <a:path w="7470775" h="73660">
                  <a:moveTo>
                    <a:pt x="92964" y="0"/>
                  </a:moveTo>
                  <a:lnTo>
                    <a:pt x="92964" y="73152"/>
                  </a:lnTo>
                </a:path>
                <a:path w="7470775" h="73660">
                  <a:moveTo>
                    <a:pt x="185928" y="0"/>
                  </a:moveTo>
                  <a:lnTo>
                    <a:pt x="185928" y="73152"/>
                  </a:lnTo>
                </a:path>
                <a:path w="7470775" h="73660">
                  <a:moveTo>
                    <a:pt x="278892" y="0"/>
                  </a:moveTo>
                  <a:lnTo>
                    <a:pt x="278892" y="73152"/>
                  </a:lnTo>
                </a:path>
                <a:path w="7470775" h="73660">
                  <a:moveTo>
                    <a:pt x="371856" y="0"/>
                  </a:moveTo>
                  <a:lnTo>
                    <a:pt x="371856" y="73152"/>
                  </a:lnTo>
                </a:path>
                <a:path w="7470775" h="73660">
                  <a:moveTo>
                    <a:pt x="464820" y="0"/>
                  </a:moveTo>
                  <a:lnTo>
                    <a:pt x="464820" y="73152"/>
                  </a:lnTo>
                </a:path>
                <a:path w="7470775" h="73660">
                  <a:moveTo>
                    <a:pt x="557784" y="0"/>
                  </a:moveTo>
                  <a:lnTo>
                    <a:pt x="557784" y="73152"/>
                  </a:lnTo>
                </a:path>
                <a:path w="7470775" h="73660">
                  <a:moveTo>
                    <a:pt x="650748" y="0"/>
                  </a:moveTo>
                  <a:lnTo>
                    <a:pt x="650748" y="73152"/>
                  </a:lnTo>
                </a:path>
                <a:path w="7470775" h="73660">
                  <a:moveTo>
                    <a:pt x="743712" y="0"/>
                  </a:moveTo>
                  <a:lnTo>
                    <a:pt x="743712" y="73152"/>
                  </a:lnTo>
                </a:path>
                <a:path w="7470775" h="73660">
                  <a:moveTo>
                    <a:pt x="836676" y="0"/>
                  </a:moveTo>
                  <a:lnTo>
                    <a:pt x="836676" y="73152"/>
                  </a:lnTo>
                </a:path>
                <a:path w="7470775" h="73660">
                  <a:moveTo>
                    <a:pt x="929640" y="0"/>
                  </a:moveTo>
                  <a:lnTo>
                    <a:pt x="929640" y="73152"/>
                  </a:lnTo>
                </a:path>
                <a:path w="7470775" h="73660">
                  <a:moveTo>
                    <a:pt x="1022604" y="0"/>
                  </a:moveTo>
                  <a:lnTo>
                    <a:pt x="1022604" y="73152"/>
                  </a:lnTo>
                </a:path>
                <a:path w="7470775" h="73660">
                  <a:moveTo>
                    <a:pt x="1115568" y="0"/>
                  </a:moveTo>
                  <a:lnTo>
                    <a:pt x="1115568" y="73152"/>
                  </a:lnTo>
                </a:path>
                <a:path w="7470775" h="73660">
                  <a:moveTo>
                    <a:pt x="1208532" y="0"/>
                  </a:moveTo>
                  <a:lnTo>
                    <a:pt x="1208532" y="73152"/>
                  </a:lnTo>
                </a:path>
                <a:path w="7470775" h="73660">
                  <a:moveTo>
                    <a:pt x="1301496" y="0"/>
                  </a:moveTo>
                  <a:lnTo>
                    <a:pt x="1301496" y="73152"/>
                  </a:lnTo>
                </a:path>
                <a:path w="7470775" h="73660">
                  <a:moveTo>
                    <a:pt x="1394460" y="0"/>
                  </a:moveTo>
                  <a:lnTo>
                    <a:pt x="1394460" y="73152"/>
                  </a:lnTo>
                </a:path>
                <a:path w="7470775" h="73660">
                  <a:moveTo>
                    <a:pt x="1487424" y="0"/>
                  </a:moveTo>
                  <a:lnTo>
                    <a:pt x="1487424" y="73152"/>
                  </a:lnTo>
                </a:path>
                <a:path w="7470775" h="73660">
                  <a:moveTo>
                    <a:pt x="1580388" y="0"/>
                  </a:moveTo>
                  <a:lnTo>
                    <a:pt x="1580388" y="73152"/>
                  </a:lnTo>
                </a:path>
                <a:path w="7470775" h="73660">
                  <a:moveTo>
                    <a:pt x="1673352" y="0"/>
                  </a:moveTo>
                  <a:lnTo>
                    <a:pt x="1673352" y="73152"/>
                  </a:lnTo>
                </a:path>
                <a:path w="7470775" h="73660">
                  <a:moveTo>
                    <a:pt x="1766316" y="0"/>
                  </a:moveTo>
                  <a:lnTo>
                    <a:pt x="1766316" y="73152"/>
                  </a:lnTo>
                </a:path>
                <a:path w="7470775" h="73660">
                  <a:moveTo>
                    <a:pt x="1859280" y="0"/>
                  </a:moveTo>
                  <a:lnTo>
                    <a:pt x="1859280" y="73152"/>
                  </a:lnTo>
                </a:path>
                <a:path w="7470775" h="73660">
                  <a:moveTo>
                    <a:pt x="1952244" y="0"/>
                  </a:moveTo>
                  <a:lnTo>
                    <a:pt x="1952244" y="73152"/>
                  </a:lnTo>
                </a:path>
                <a:path w="7470775" h="73660">
                  <a:moveTo>
                    <a:pt x="2045208" y="0"/>
                  </a:moveTo>
                  <a:lnTo>
                    <a:pt x="2045208" y="73152"/>
                  </a:lnTo>
                </a:path>
                <a:path w="7470775" h="73660">
                  <a:moveTo>
                    <a:pt x="2138172" y="0"/>
                  </a:moveTo>
                  <a:lnTo>
                    <a:pt x="2138172" y="73152"/>
                  </a:lnTo>
                </a:path>
                <a:path w="7470775" h="73660">
                  <a:moveTo>
                    <a:pt x="2231136" y="0"/>
                  </a:moveTo>
                  <a:lnTo>
                    <a:pt x="2231136" y="73152"/>
                  </a:lnTo>
                </a:path>
                <a:path w="7470775" h="73660">
                  <a:moveTo>
                    <a:pt x="2324100" y="0"/>
                  </a:moveTo>
                  <a:lnTo>
                    <a:pt x="2324100" y="73152"/>
                  </a:lnTo>
                </a:path>
                <a:path w="7470775" h="73660">
                  <a:moveTo>
                    <a:pt x="2417064" y="0"/>
                  </a:moveTo>
                  <a:lnTo>
                    <a:pt x="2417064" y="73152"/>
                  </a:lnTo>
                </a:path>
                <a:path w="7470775" h="73660">
                  <a:moveTo>
                    <a:pt x="2510028" y="0"/>
                  </a:moveTo>
                  <a:lnTo>
                    <a:pt x="2510028" y="73152"/>
                  </a:lnTo>
                </a:path>
                <a:path w="7470775" h="73660">
                  <a:moveTo>
                    <a:pt x="2604516" y="0"/>
                  </a:moveTo>
                  <a:lnTo>
                    <a:pt x="2604516" y="73152"/>
                  </a:lnTo>
                </a:path>
                <a:path w="7470775" h="73660">
                  <a:moveTo>
                    <a:pt x="2697480" y="0"/>
                  </a:moveTo>
                  <a:lnTo>
                    <a:pt x="2697480" y="73152"/>
                  </a:lnTo>
                </a:path>
                <a:path w="7470775" h="73660">
                  <a:moveTo>
                    <a:pt x="2790444" y="0"/>
                  </a:moveTo>
                  <a:lnTo>
                    <a:pt x="2790444" y="73152"/>
                  </a:lnTo>
                </a:path>
                <a:path w="7470775" h="73660">
                  <a:moveTo>
                    <a:pt x="2883408" y="0"/>
                  </a:moveTo>
                  <a:lnTo>
                    <a:pt x="2883408" y="73152"/>
                  </a:lnTo>
                </a:path>
                <a:path w="7470775" h="73660">
                  <a:moveTo>
                    <a:pt x="2976372" y="0"/>
                  </a:moveTo>
                  <a:lnTo>
                    <a:pt x="2976372" y="73152"/>
                  </a:lnTo>
                </a:path>
                <a:path w="7470775" h="73660">
                  <a:moveTo>
                    <a:pt x="3069336" y="0"/>
                  </a:moveTo>
                  <a:lnTo>
                    <a:pt x="3069336" y="73152"/>
                  </a:lnTo>
                </a:path>
                <a:path w="7470775" h="73660">
                  <a:moveTo>
                    <a:pt x="3162300" y="0"/>
                  </a:moveTo>
                  <a:lnTo>
                    <a:pt x="3162300" y="73152"/>
                  </a:lnTo>
                </a:path>
                <a:path w="7470775" h="73660">
                  <a:moveTo>
                    <a:pt x="3255264" y="0"/>
                  </a:moveTo>
                  <a:lnTo>
                    <a:pt x="3255264" y="73152"/>
                  </a:lnTo>
                </a:path>
                <a:path w="7470775" h="73660">
                  <a:moveTo>
                    <a:pt x="3348228" y="0"/>
                  </a:moveTo>
                  <a:lnTo>
                    <a:pt x="3348228" y="73152"/>
                  </a:lnTo>
                </a:path>
                <a:path w="7470775" h="73660">
                  <a:moveTo>
                    <a:pt x="3441191" y="0"/>
                  </a:moveTo>
                  <a:lnTo>
                    <a:pt x="3441191" y="73152"/>
                  </a:lnTo>
                </a:path>
                <a:path w="7470775" h="73660">
                  <a:moveTo>
                    <a:pt x="3534155" y="0"/>
                  </a:moveTo>
                  <a:lnTo>
                    <a:pt x="3534155" y="73152"/>
                  </a:lnTo>
                </a:path>
                <a:path w="7470775" h="73660">
                  <a:moveTo>
                    <a:pt x="3627120" y="0"/>
                  </a:moveTo>
                  <a:lnTo>
                    <a:pt x="3627120" y="73152"/>
                  </a:lnTo>
                </a:path>
                <a:path w="7470775" h="73660">
                  <a:moveTo>
                    <a:pt x="3720084" y="0"/>
                  </a:moveTo>
                  <a:lnTo>
                    <a:pt x="3720084" y="73152"/>
                  </a:lnTo>
                </a:path>
                <a:path w="7470775" h="73660">
                  <a:moveTo>
                    <a:pt x="3813048" y="0"/>
                  </a:moveTo>
                  <a:lnTo>
                    <a:pt x="3813048" y="73152"/>
                  </a:lnTo>
                </a:path>
                <a:path w="7470775" h="73660">
                  <a:moveTo>
                    <a:pt x="3906012" y="0"/>
                  </a:moveTo>
                  <a:lnTo>
                    <a:pt x="3906012" y="73152"/>
                  </a:lnTo>
                </a:path>
                <a:path w="7470775" h="73660">
                  <a:moveTo>
                    <a:pt x="3998976" y="0"/>
                  </a:moveTo>
                  <a:lnTo>
                    <a:pt x="3998976" y="73152"/>
                  </a:lnTo>
                </a:path>
                <a:path w="7470775" h="73660">
                  <a:moveTo>
                    <a:pt x="4091940" y="0"/>
                  </a:moveTo>
                  <a:lnTo>
                    <a:pt x="4091940" y="73152"/>
                  </a:lnTo>
                </a:path>
                <a:path w="7470775" h="73660">
                  <a:moveTo>
                    <a:pt x="4184904" y="0"/>
                  </a:moveTo>
                  <a:lnTo>
                    <a:pt x="4184904" y="73152"/>
                  </a:lnTo>
                </a:path>
                <a:path w="7470775" h="73660">
                  <a:moveTo>
                    <a:pt x="4277868" y="0"/>
                  </a:moveTo>
                  <a:lnTo>
                    <a:pt x="4277868" y="73152"/>
                  </a:lnTo>
                </a:path>
                <a:path w="7470775" h="73660">
                  <a:moveTo>
                    <a:pt x="4370832" y="0"/>
                  </a:moveTo>
                  <a:lnTo>
                    <a:pt x="4370832" y="73152"/>
                  </a:lnTo>
                </a:path>
                <a:path w="7470775" h="73660">
                  <a:moveTo>
                    <a:pt x="4463796" y="0"/>
                  </a:moveTo>
                  <a:lnTo>
                    <a:pt x="4463796" y="73152"/>
                  </a:lnTo>
                </a:path>
                <a:path w="7470775" h="73660">
                  <a:moveTo>
                    <a:pt x="4556760" y="0"/>
                  </a:moveTo>
                  <a:lnTo>
                    <a:pt x="4556760" y="73152"/>
                  </a:lnTo>
                </a:path>
                <a:path w="7470775" h="73660">
                  <a:moveTo>
                    <a:pt x="4649724" y="0"/>
                  </a:moveTo>
                  <a:lnTo>
                    <a:pt x="4649724" y="73152"/>
                  </a:lnTo>
                </a:path>
                <a:path w="7470775" h="73660">
                  <a:moveTo>
                    <a:pt x="4742688" y="0"/>
                  </a:moveTo>
                  <a:lnTo>
                    <a:pt x="4742688" y="73152"/>
                  </a:lnTo>
                </a:path>
                <a:path w="7470775" h="73660">
                  <a:moveTo>
                    <a:pt x="4835652" y="0"/>
                  </a:moveTo>
                  <a:lnTo>
                    <a:pt x="4835652" y="73152"/>
                  </a:lnTo>
                </a:path>
                <a:path w="7470775" h="73660">
                  <a:moveTo>
                    <a:pt x="4928616" y="0"/>
                  </a:moveTo>
                  <a:lnTo>
                    <a:pt x="4928616" y="73152"/>
                  </a:lnTo>
                </a:path>
                <a:path w="7470775" h="73660">
                  <a:moveTo>
                    <a:pt x="5021580" y="0"/>
                  </a:moveTo>
                  <a:lnTo>
                    <a:pt x="5021580" y="73152"/>
                  </a:lnTo>
                </a:path>
                <a:path w="7470775" h="73660">
                  <a:moveTo>
                    <a:pt x="5114544" y="0"/>
                  </a:moveTo>
                  <a:lnTo>
                    <a:pt x="5114544" y="73152"/>
                  </a:lnTo>
                </a:path>
                <a:path w="7470775" h="73660">
                  <a:moveTo>
                    <a:pt x="5207508" y="0"/>
                  </a:moveTo>
                  <a:lnTo>
                    <a:pt x="5207508" y="73152"/>
                  </a:lnTo>
                </a:path>
                <a:path w="7470775" h="73660">
                  <a:moveTo>
                    <a:pt x="5300472" y="0"/>
                  </a:moveTo>
                  <a:lnTo>
                    <a:pt x="5300472" y="73152"/>
                  </a:lnTo>
                </a:path>
                <a:path w="7470775" h="73660">
                  <a:moveTo>
                    <a:pt x="5393436" y="0"/>
                  </a:moveTo>
                  <a:lnTo>
                    <a:pt x="5393436" y="73152"/>
                  </a:lnTo>
                </a:path>
                <a:path w="7470775" h="73660">
                  <a:moveTo>
                    <a:pt x="5486400" y="0"/>
                  </a:moveTo>
                  <a:lnTo>
                    <a:pt x="5486400" y="73152"/>
                  </a:lnTo>
                </a:path>
                <a:path w="7470775" h="73660">
                  <a:moveTo>
                    <a:pt x="5579364" y="0"/>
                  </a:moveTo>
                  <a:lnTo>
                    <a:pt x="5579364" y="73152"/>
                  </a:lnTo>
                </a:path>
                <a:path w="7470775" h="73660">
                  <a:moveTo>
                    <a:pt x="5672328" y="0"/>
                  </a:moveTo>
                  <a:lnTo>
                    <a:pt x="5672328" y="73152"/>
                  </a:lnTo>
                </a:path>
                <a:path w="7470775" h="73660">
                  <a:moveTo>
                    <a:pt x="5765292" y="0"/>
                  </a:moveTo>
                  <a:lnTo>
                    <a:pt x="5765292" y="73152"/>
                  </a:lnTo>
                </a:path>
                <a:path w="7470775" h="73660">
                  <a:moveTo>
                    <a:pt x="5858256" y="0"/>
                  </a:moveTo>
                  <a:lnTo>
                    <a:pt x="5858256" y="73152"/>
                  </a:lnTo>
                </a:path>
                <a:path w="7470775" h="73660">
                  <a:moveTo>
                    <a:pt x="5951220" y="0"/>
                  </a:moveTo>
                  <a:lnTo>
                    <a:pt x="5951220" y="73152"/>
                  </a:lnTo>
                </a:path>
                <a:path w="7470775" h="73660">
                  <a:moveTo>
                    <a:pt x="6044184" y="0"/>
                  </a:moveTo>
                  <a:lnTo>
                    <a:pt x="6044184" y="73152"/>
                  </a:lnTo>
                </a:path>
                <a:path w="7470775" h="73660">
                  <a:moveTo>
                    <a:pt x="6137148" y="0"/>
                  </a:moveTo>
                  <a:lnTo>
                    <a:pt x="6137148" y="73152"/>
                  </a:lnTo>
                </a:path>
                <a:path w="7470775" h="73660">
                  <a:moveTo>
                    <a:pt x="6230112" y="0"/>
                  </a:moveTo>
                  <a:lnTo>
                    <a:pt x="6230112" y="73152"/>
                  </a:lnTo>
                </a:path>
                <a:path w="7470775" h="73660">
                  <a:moveTo>
                    <a:pt x="6324600" y="0"/>
                  </a:moveTo>
                  <a:lnTo>
                    <a:pt x="6324600" y="73152"/>
                  </a:lnTo>
                </a:path>
                <a:path w="7470775" h="73660">
                  <a:moveTo>
                    <a:pt x="6417564" y="0"/>
                  </a:moveTo>
                  <a:lnTo>
                    <a:pt x="6417564" y="73152"/>
                  </a:lnTo>
                </a:path>
                <a:path w="7470775" h="73660">
                  <a:moveTo>
                    <a:pt x="6510528" y="0"/>
                  </a:moveTo>
                  <a:lnTo>
                    <a:pt x="6510528" y="73152"/>
                  </a:lnTo>
                </a:path>
                <a:path w="7470775" h="73660">
                  <a:moveTo>
                    <a:pt x="6603492" y="0"/>
                  </a:moveTo>
                  <a:lnTo>
                    <a:pt x="6603492" y="73152"/>
                  </a:lnTo>
                </a:path>
                <a:path w="7470775" h="73660">
                  <a:moveTo>
                    <a:pt x="6696456" y="0"/>
                  </a:moveTo>
                  <a:lnTo>
                    <a:pt x="6696456" y="73152"/>
                  </a:lnTo>
                </a:path>
                <a:path w="7470775" h="73660">
                  <a:moveTo>
                    <a:pt x="6789420" y="0"/>
                  </a:moveTo>
                  <a:lnTo>
                    <a:pt x="6789420" y="73152"/>
                  </a:lnTo>
                </a:path>
                <a:path w="7470775" h="73660">
                  <a:moveTo>
                    <a:pt x="6882383" y="0"/>
                  </a:moveTo>
                  <a:lnTo>
                    <a:pt x="6882383" y="73152"/>
                  </a:lnTo>
                </a:path>
                <a:path w="7470775" h="73660">
                  <a:moveTo>
                    <a:pt x="6975348" y="0"/>
                  </a:moveTo>
                  <a:lnTo>
                    <a:pt x="6975348" y="73152"/>
                  </a:lnTo>
                </a:path>
                <a:path w="7470775" h="73660">
                  <a:moveTo>
                    <a:pt x="7068311" y="0"/>
                  </a:moveTo>
                  <a:lnTo>
                    <a:pt x="7068311" y="73152"/>
                  </a:lnTo>
                </a:path>
                <a:path w="7470775" h="73660">
                  <a:moveTo>
                    <a:pt x="7161276" y="0"/>
                  </a:moveTo>
                  <a:lnTo>
                    <a:pt x="7161276" y="73152"/>
                  </a:lnTo>
                </a:path>
                <a:path w="7470775" h="73660">
                  <a:moveTo>
                    <a:pt x="7254240" y="0"/>
                  </a:moveTo>
                  <a:lnTo>
                    <a:pt x="7254240" y="73152"/>
                  </a:lnTo>
                </a:path>
                <a:path w="7470775" h="73660">
                  <a:moveTo>
                    <a:pt x="7347204" y="0"/>
                  </a:moveTo>
                  <a:lnTo>
                    <a:pt x="7347204" y="73152"/>
                  </a:lnTo>
                </a:path>
                <a:path w="7470775" h="73660">
                  <a:moveTo>
                    <a:pt x="7440168" y="0"/>
                  </a:moveTo>
                  <a:lnTo>
                    <a:pt x="7440168" y="73152"/>
                  </a:lnTo>
                </a:path>
              </a:pathLst>
            </a:custGeom>
            <a:ln w="9525">
              <a:solidFill>
                <a:srgbClr val="002E0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09066" y="1917953"/>
              <a:ext cx="7440295" cy="3286125"/>
            </a:xfrm>
            <a:custGeom>
              <a:avLst/>
              <a:gdLst/>
              <a:ahLst/>
              <a:cxnLst/>
              <a:rect l="l" t="t" r="r" b="b"/>
              <a:pathLst>
                <a:path w="7440295" h="3286125">
                  <a:moveTo>
                    <a:pt x="0" y="3160776"/>
                  </a:moveTo>
                  <a:lnTo>
                    <a:pt x="32004" y="3154680"/>
                  </a:lnTo>
                  <a:lnTo>
                    <a:pt x="62484" y="3116580"/>
                  </a:lnTo>
                  <a:lnTo>
                    <a:pt x="92964" y="3084576"/>
                  </a:lnTo>
                  <a:lnTo>
                    <a:pt x="124968" y="3052572"/>
                  </a:lnTo>
                  <a:lnTo>
                    <a:pt x="155448" y="3040380"/>
                  </a:lnTo>
                  <a:lnTo>
                    <a:pt x="187452" y="3034284"/>
                  </a:lnTo>
                  <a:lnTo>
                    <a:pt x="217932" y="3023616"/>
                  </a:lnTo>
                  <a:lnTo>
                    <a:pt x="248411" y="3006852"/>
                  </a:lnTo>
                  <a:lnTo>
                    <a:pt x="280416" y="2964180"/>
                  </a:lnTo>
                  <a:lnTo>
                    <a:pt x="310896" y="2956560"/>
                  </a:lnTo>
                  <a:lnTo>
                    <a:pt x="341376" y="2941320"/>
                  </a:lnTo>
                  <a:lnTo>
                    <a:pt x="373380" y="2924556"/>
                  </a:lnTo>
                  <a:lnTo>
                    <a:pt x="403860" y="2894076"/>
                  </a:lnTo>
                  <a:lnTo>
                    <a:pt x="434340" y="2880360"/>
                  </a:lnTo>
                  <a:lnTo>
                    <a:pt x="466344" y="2837688"/>
                  </a:lnTo>
                  <a:lnTo>
                    <a:pt x="496823" y="2817876"/>
                  </a:lnTo>
                  <a:lnTo>
                    <a:pt x="527304" y="2788920"/>
                  </a:lnTo>
                  <a:lnTo>
                    <a:pt x="559308" y="2746248"/>
                  </a:lnTo>
                  <a:lnTo>
                    <a:pt x="589788" y="2723388"/>
                  </a:lnTo>
                  <a:lnTo>
                    <a:pt x="620268" y="2717292"/>
                  </a:lnTo>
                  <a:lnTo>
                    <a:pt x="652272" y="2705100"/>
                  </a:lnTo>
                  <a:lnTo>
                    <a:pt x="682752" y="2663952"/>
                  </a:lnTo>
                  <a:lnTo>
                    <a:pt x="713232" y="2645664"/>
                  </a:lnTo>
                  <a:lnTo>
                    <a:pt x="745236" y="2613660"/>
                  </a:lnTo>
                  <a:lnTo>
                    <a:pt x="775716" y="2578608"/>
                  </a:lnTo>
                  <a:lnTo>
                    <a:pt x="806196" y="2542032"/>
                  </a:lnTo>
                  <a:lnTo>
                    <a:pt x="838200" y="2522220"/>
                  </a:lnTo>
                  <a:lnTo>
                    <a:pt x="868680" y="2517648"/>
                  </a:lnTo>
                  <a:lnTo>
                    <a:pt x="899160" y="2508504"/>
                  </a:lnTo>
                  <a:lnTo>
                    <a:pt x="931163" y="2485644"/>
                  </a:lnTo>
                  <a:lnTo>
                    <a:pt x="961644" y="2465832"/>
                  </a:lnTo>
                  <a:lnTo>
                    <a:pt x="992124" y="2450592"/>
                  </a:lnTo>
                  <a:lnTo>
                    <a:pt x="1024128" y="2447544"/>
                  </a:lnTo>
                  <a:lnTo>
                    <a:pt x="1054608" y="2421636"/>
                  </a:lnTo>
                  <a:lnTo>
                    <a:pt x="1085088" y="2400300"/>
                  </a:lnTo>
                  <a:lnTo>
                    <a:pt x="1117092" y="2372868"/>
                  </a:lnTo>
                  <a:lnTo>
                    <a:pt x="1147572" y="2363724"/>
                  </a:lnTo>
                  <a:lnTo>
                    <a:pt x="1178052" y="2337816"/>
                  </a:lnTo>
                  <a:lnTo>
                    <a:pt x="1210056" y="2330196"/>
                  </a:lnTo>
                  <a:lnTo>
                    <a:pt x="1240536" y="2313432"/>
                  </a:lnTo>
                  <a:lnTo>
                    <a:pt x="1271016" y="2304288"/>
                  </a:lnTo>
                  <a:lnTo>
                    <a:pt x="1303020" y="2307336"/>
                  </a:lnTo>
                  <a:lnTo>
                    <a:pt x="1333500" y="2310384"/>
                  </a:lnTo>
                  <a:lnTo>
                    <a:pt x="1365504" y="2299716"/>
                  </a:lnTo>
                  <a:lnTo>
                    <a:pt x="1395984" y="2292096"/>
                  </a:lnTo>
                  <a:lnTo>
                    <a:pt x="1426464" y="2278380"/>
                  </a:lnTo>
                  <a:lnTo>
                    <a:pt x="1458468" y="2266188"/>
                  </a:lnTo>
                  <a:lnTo>
                    <a:pt x="1488948" y="2264664"/>
                  </a:lnTo>
                  <a:lnTo>
                    <a:pt x="1519428" y="2273808"/>
                  </a:lnTo>
                  <a:lnTo>
                    <a:pt x="1551432" y="2281428"/>
                  </a:lnTo>
                  <a:lnTo>
                    <a:pt x="1581912" y="2307336"/>
                  </a:lnTo>
                  <a:lnTo>
                    <a:pt x="1612392" y="2330196"/>
                  </a:lnTo>
                  <a:lnTo>
                    <a:pt x="1644395" y="2348484"/>
                  </a:lnTo>
                  <a:lnTo>
                    <a:pt x="1674876" y="2371344"/>
                  </a:lnTo>
                  <a:lnTo>
                    <a:pt x="1705356" y="2404872"/>
                  </a:lnTo>
                  <a:lnTo>
                    <a:pt x="1737360" y="2458212"/>
                  </a:lnTo>
                  <a:lnTo>
                    <a:pt x="1767839" y="2511552"/>
                  </a:lnTo>
                  <a:lnTo>
                    <a:pt x="1798320" y="2599944"/>
                  </a:lnTo>
                  <a:lnTo>
                    <a:pt x="1830324" y="2682240"/>
                  </a:lnTo>
                  <a:lnTo>
                    <a:pt x="1860804" y="2773680"/>
                  </a:lnTo>
                  <a:lnTo>
                    <a:pt x="1891283" y="2862072"/>
                  </a:lnTo>
                  <a:lnTo>
                    <a:pt x="1923288" y="2958084"/>
                  </a:lnTo>
                  <a:lnTo>
                    <a:pt x="1953768" y="3035808"/>
                  </a:lnTo>
                  <a:lnTo>
                    <a:pt x="1984248" y="3078480"/>
                  </a:lnTo>
                  <a:lnTo>
                    <a:pt x="2016252" y="3133344"/>
                  </a:lnTo>
                  <a:lnTo>
                    <a:pt x="2046732" y="3172968"/>
                  </a:lnTo>
                  <a:lnTo>
                    <a:pt x="2077212" y="3194304"/>
                  </a:lnTo>
                  <a:lnTo>
                    <a:pt x="2109216" y="3221736"/>
                  </a:lnTo>
                  <a:lnTo>
                    <a:pt x="2139696" y="3243072"/>
                  </a:lnTo>
                  <a:lnTo>
                    <a:pt x="2170176" y="3243072"/>
                  </a:lnTo>
                  <a:lnTo>
                    <a:pt x="2202180" y="3273552"/>
                  </a:lnTo>
                  <a:lnTo>
                    <a:pt x="2232660" y="3275076"/>
                  </a:lnTo>
                  <a:lnTo>
                    <a:pt x="2263140" y="3285744"/>
                  </a:lnTo>
                  <a:lnTo>
                    <a:pt x="2295144" y="3265932"/>
                  </a:lnTo>
                  <a:lnTo>
                    <a:pt x="2325624" y="3236976"/>
                  </a:lnTo>
                  <a:lnTo>
                    <a:pt x="2356104" y="3174492"/>
                  </a:lnTo>
                  <a:lnTo>
                    <a:pt x="2388108" y="3191256"/>
                  </a:lnTo>
                  <a:lnTo>
                    <a:pt x="2418588" y="3201924"/>
                  </a:lnTo>
                  <a:lnTo>
                    <a:pt x="2449068" y="3200400"/>
                  </a:lnTo>
                  <a:lnTo>
                    <a:pt x="2481072" y="3211068"/>
                  </a:lnTo>
                  <a:lnTo>
                    <a:pt x="2511552" y="3177540"/>
                  </a:lnTo>
                  <a:lnTo>
                    <a:pt x="2542032" y="3162300"/>
                  </a:lnTo>
                  <a:lnTo>
                    <a:pt x="2574036" y="3153156"/>
                  </a:lnTo>
                  <a:lnTo>
                    <a:pt x="2604516" y="3151632"/>
                  </a:lnTo>
                  <a:lnTo>
                    <a:pt x="2636520" y="3127248"/>
                  </a:lnTo>
                  <a:lnTo>
                    <a:pt x="2667000" y="3101340"/>
                  </a:lnTo>
                  <a:lnTo>
                    <a:pt x="2697480" y="3061716"/>
                  </a:lnTo>
                  <a:lnTo>
                    <a:pt x="2729484" y="3051048"/>
                  </a:lnTo>
                  <a:lnTo>
                    <a:pt x="2759964" y="3023616"/>
                  </a:lnTo>
                  <a:lnTo>
                    <a:pt x="2790444" y="3017520"/>
                  </a:lnTo>
                  <a:lnTo>
                    <a:pt x="2822448" y="3000756"/>
                  </a:lnTo>
                  <a:lnTo>
                    <a:pt x="2852928" y="2974848"/>
                  </a:lnTo>
                  <a:lnTo>
                    <a:pt x="2883408" y="2950464"/>
                  </a:lnTo>
                  <a:lnTo>
                    <a:pt x="2915412" y="2933700"/>
                  </a:lnTo>
                  <a:lnTo>
                    <a:pt x="2945892" y="2910840"/>
                  </a:lnTo>
                  <a:lnTo>
                    <a:pt x="2976372" y="2869692"/>
                  </a:lnTo>
                  <a:lnTo>
                    <a:pt x="3008376" y="2837688"/>
                  </a:lnTo>
                  <a:lnTo>
                    <a:pt x="3038856" y="2811780"/>
                  </a:lnTo>
                  <a:lnTo>
                    <a:pt x="3069336" y="2801112"/>
                  </a:lnTo>
                  <a:lnTo>
                    <a:pt x="3101340" y="2788920"/>
                  </a:lnTo>
                  <a:lnTo>
                    <a:pt x="3131820" y="2779776"/>
                  </a:lnTo>
                  <a:lnTo>
                    <a:pt x="3162300" y="2763012"/>
                  </a:lnTo>
                  <a:lnTo>
                    <a:pt x="3194304" y="2743200"/>
                  </a:lnTo>
                  <a:lnTo>
                    <a:pt x="3224784" y="2721864"/>
                  </a:lnTo>
                  <a:lnTo>
                    <a:pt x="3255264" y="2702052"/>
                  </a:lnTo>
                  <a:lnTo>
                    <a:pt x="3287267" y="2683764"/>
                  </a:lnTo>
                  <a:lnTo>
                    <a:pt x="3317748" y="2654808"/>
                  </a:lnTo>
                  <a:lnTo>
                    <a:pt x="3348228" y="2633472"/>
                  </a:lnTo>
                  <a:lnTo>
                    <a:pt x="3380232" y="2599944"/>
                  </a:lnTo>
                  <a:lnTo>
                    <a:pt x="3410712" y="2583180"/>
                  </a:lnTo>
                  <a:lnTo>
                    <a:pt x="3441191" y="2561844"/>
                  </a:lnTo>
                  <a:lnTo>
                    <a:pt x="3473196" y="2535936"/>
                  </a:lnTo>
                  <a:lnTo>
                    <a:pt x="3503676" y="2514600"/>
                  </a:lnTo>
                  <a:lnTo>
                    <a:pt x="3534155" y="2500884"/>
                  </a:lnTo>
                  <a:lnTo>
                    <a:pt x="3566160" y="2471928"/>
                  </a:lnTo>
                  <a:lnTo>
                    <a:pt x="3596640" y="2450592"/>
                  </a:lnTo>
                  <a:lnTo>
                    <a:pt x="3627120" y="2424684"/>
                  </a:lnTo>
                  <a:lnTo>
                    <a:pt x="3659124" y="2392680"/>
                  </a:lnTo>
                  <a:lnTo>
                    <a:pt x="3689604" y="2386584"/>
                  </a:lnTo>
                  <a:lnTo>
                    <a:pt x="3720084" y="2365248"/>
                  </a:lnTo>
                  <a:lnTo>
                    <a:pt x="3752088" y="2345436"/>
                  </a:lnTo>
                  <a:lnTo>
                    <a:pt x="3782567" y="2313432"/>
                  </a:lnTo>
                  <a:lnTo>
                    <a:pt x="3814572" y="2276856"/>
                  </a:lnTo>
                  <a:lnTo>
                    <a:pt x="3845052" y="2253996"/>
                  </a:lnTo>
                  <a:lnTo>
                    <a:pt x="3875532" y="2214372"/>
                  </a:lnTo>
                  <a:lnTo>
                    <a:pt x="3907536" y="2185416"/>
                  </a:lnTo>
                  <a:lnTo>
                    <a:pt x="3938016" y="2164080"/>
                  </a:lnTo>
                  <a:lnTo>
                    <a:pt x="3968496" y="2129028"/>
                  </a:lnTo>
                  <a:lnTo>
                    <a:pt x="4000500" y="2100072"/>
                  </a:lnTo>
                  <a:lnTo>
                    <a:pt x="4030979" y="2066544"/>
                  </a:lnTo>
                  <a:lnTo>
                    <a:pt x="4061460" y="2034540"/>
                  </a:lnTo>
                  <a:lnTo>
                    <a:pt x="4093464" y="2011680"/>
                  </a:lnTo>
                  <a:lnTo>
                    <a:pt x="4123944" y="1979676"/>
                  </a:lnTo>
                  <a:lnTo>
                    <a:pt x="4154424" y="1969008"/>
                  </a:lnTo>
                  <a:lnTo>
                    <a:pt x="4186428" y="1937004"/>
                  </a:lnTo>
                  <a:lnTo>
                    <a:pt x="4216908" y="1897380"/>
                  </a:lnTo>
                  <a:lnTo>
                    <a:pt x="4247388" y="1879092"/>
                  </a:lnTo>
                  <a:lnTo>
                    <a:pt x="4279392" y="1844040"/>
                  </a:lnTo>
                  <a:lnTo>
                    <a:pt x="4309872" y="1827276"/>
                  </a:lnTo>
                  <a:lnTo>
                    <a:pt x="4340352" y="1812036"/>
                  </a:lnTo>
                  <a:lnTo>
                    <a:pt x="4372356" y="1773936"/>
                  </a:lnTo>
                  <a:lnTo>
                    <a:pt x="4402836" y="1748028"/>
                  </a:lnTo>
                  <a:lnTo>
                    <a:pt x="4433316" y="1716024"/>
                  </a:lnTo>
                  <a:lnTo>
                    <a:pt x="4465320" y="1702308"/>
                  </a:lnTo>
                  <a:lnTo>
                    <a:pt x="4495800" y="1676400"/>
                  </a:lnTo>
                  <a:lnTo>
                    <a:pt x="4526280" y="1647444"/>
                  </a:lnTo>
                  <a:lnTo>
                    <a:pt x="4558284" y="1624584"/>
                  </a:lnTo>
                  <a:lnTo>
                    <a:pt x="4588764" y="1620012"/>
                  </a:lnTo>
                  <a:lnTo>
                    <a:pt x="4619244" y="1589532"/>
                  </a:lnTo>
                  <a:lnTo>
                    <a:pt x="4651248" y="1548384"/>
                  </a:lnTo>
                  <a:lnTo>
                    <a:pt x="4681728" y="1530096"/>
                  </a:lnTo>
                  <a:lnTo>
                    <a:pt x="4712208" y="1495044"/>
                  </a:lnTo>
                  <a:lnTo>
                    <a:pt x="4744212" y="1482852"/>
                  </a:lnTo>
                  <a:lnTo>
                    <a:pt x="4774692" y="1469136"/>
                  </a:lnTo>
                  <a:lnTo>
                    <a:pt x="4805172" y="1443228"/>
                  </a:lnTo>
                  <a:lnTo>
                    <a:pt x="4837176" y="1415796"/>
                  </a:lnTo>
                  <a:lnTo>
                    <a:pt x="4867656" y="1391412"/>
                  </a:lnTo>
                  <a:lnTo>
                    <a:pt x="4898136" y="1376172"/>
                  </a:lnTo>
                  <a:lnTo>
                    <a:pt x="4930140" y="1353312"/>
                  </a:lnTo>
                  <a:lnTo>
                    <a:pt x="4960620" y="1327404"/>
                  </a:lnTo>
                  <a:lnTo>
                    <a:pt x="4991100" y="1304544"/>
                  </a:lnTo>
                  <a:lnTo>
                    <a:pt x="5023104" y="1283208"/>
                  </a:lnTo>
                  <a:lnTo>
                    <a:pt x="5053584" y="1266444"/>
                  </a:lnTo>
                  <a:lnTo>
                    <a:pt x="5085588" y="1255776"/>
                  </a:lnTo>
                  <a:lnTo>
                    <a:pt x="5116068" y="1239012"/>
                  </a:lnTo>
                  <a:lnTo>
                    <a:pt x="5146548" y="1211580"/>
                  </a:lnTo>
                  <a:lnTo>
                    <a:pt x="5178552" y="1194816"/>
                  </a:lnTo>
                  <a:lnTo>
                    <a:pt x="5209032" y="1178052"/>
                  </a:lnTo>
                  <a:lnTo>
                    <a:pt x="5239512" y="1132332"/>
                  </a:lnTo>
                  <a:lnTo>
                    <a:pt x="5271516" y="1106424"/>
                  </a:lnTo>
                  <a:lnTo>
                    <a:pt x="5301996" y="1088136"/>
                  </a:lnTo>
                  <a:lnTo>
                    <a:pt x="5332476" y="1050036"/>
                  </a:lnTo>
                  <a:lnTo>
                    <a:pt x="5364480" y="1025652"/>
                  </a:lnTo>
                  <a:lnTo>
                    <a:pt x="5394960" y="1018032"/>
                  </a:lnTo>
                  <a:lnTo>
                    <a:pt x="5425440" y="989076"/>
                  </a:lnTo>
                  <a:lnTo>
                    <a:pt x="5457444" y="978408"/>
                  </a:lnTo>
                  <a:lnTo>
                    <a:pt x="5487924" y="960120"/>
                  </a:lnTo>
                  <a:lnTo>
                    <a:pt x="5518404" y="947928"/>
                  </a:lnTo>
                  <a:lnTo>
                    <a:pt x="5550408" y="926592"/>
                  </a:lnTo>
                  <a:lnTo>
                    <a:pt x="5580888" y="896112"/>
                  </a:lnTo>
                  <a:lnTo>
                    <a:pt x="5611368" y="896112"/>
                  </a:lnTo>
                  <a:lnTo>
                    <a:pt x="5643372" y="870204"/>
                  </a:lnTo>
                  <a:lnTo>
                    <a:pt x="5673852" y="833628"/>
                  </a:lnTo>
                  <a:lnTo>
                    <a:pt x="5704332" y="829056"/>
                  </a:lnTo>
                  <a:lnTo>
                    <a:pt x="5736336" y="804672"/>
                  </a:lnTo>
                  <a:lnTo>
                    <a:pt x="5766816" y="794004"/>
                  </a:lnTo>
                  <a:lnTo>
                    <a:pt x="5797296" y="768096"/>
                  </a:lnTo>
                  <a:lnTo>
                    <a:pt x="5829300" y="745236"/>
                  </a:lnTo>
                  <a:lnTo>
                    <a:pt x="5859780" y="733044"/>
                  </a:lnTo>
                  <a:lnTo>
                    <a:pt x="5890260" y="708660"/>
                  </a:lnTo>
                  <a:lnTo>
                    <a:pt x="5922264" y="693420"/>
                  </a:lnTo>
                  <a:lnTo>
                    <a:pt x="5952744" y="664464"/>
                  </a:lnTo>
                  <a:lnTo>
                    <a:pt x="5983224" y="632460"/>
                  </a:lnTo>
                  <a:lnTo>
                    <a:pt x="6015228" y="798576"/>
                  </a:lnTo>
                  <a:lnTo>
                    <a:pt x="6045708" y="3201924"/>
                  </a:lnTo>
                  <a:lnTo>
                    <a:pt x="6076188" y="2894076"/>
                  </a:lnTo>
                  <a:lnTo>
                    <a:pt x="6108192" y="2353056"/>
                  </a:lnTo>
                  <a:lnTo>
                    <a:pt x="6138672" y="2167128"/>
                  </a:lnTo>
                  <a:lnTo>
                    <a:pt x="6169152" y="1987296"/>
                  </a:lnTo>
                  <a:lnTo>
                    <a:pt x="6201156" y="1863852"/>
                  </a:lnTo>
                  <a:lnTo>
                    <a:pt x="6231636" y="1784604"/>
                  </a:lnTo>
                  <a:lnTo>
                    <a:pt x="6263640" y="1754124"/>
                  </a:lnTo>
                  <a:lnTo>
                    <a:pt x="6294120" y="1781556"/>
                  </a:lnTo>
                  <a:lnTo>
                    <a:pt x="6324600" y="1735836"/>
                  </a:lnTo>
                  <a:lnTo>
                    <a:pt x="6356604" y="1673352"/>
                  </a:lnTo>
                  <a:lnTo>
                    <a:pt x="6387084" y="1575816"/>
                  </a:lnTo>
                  <a:lnTo>
                    <a:pt x="6417564" y="1539240"/>
                  </a:lnTo>
                  <a:lnTo>
                    <a:pt x="6449568" y="1485900"/>
                  </a:lnTo>
                  <a:lnTo>
                    <a:pt x="6480048" y="1394460"/>
                  </a:lnTo>
                  <a:lnTo>
                    <a:pt x="6510528" y="1284732"/>
                  </a:lnTo>
                  <a:lnTo>
                    <a:pt x="6542532" y="1229868"/>
                  </a:lnTo>
                  <a:lnTo>
                    <a:pt x="6573011" y="1173480"/>
                  </a:lnTo>
                  <a:lnTo>
                    <a:pt x="6603492" y="1072896"/>
                  </a:lnTo>
                  <a:lnTo>
                    <a:pt x="6635496" y="998220"/>
                  </a:lnTo>
                  <a:lnTo>
                    <a:pt x="6665976" y="931164"/>
                  </a:lnTo>
                  <a:lnTo>
                    <a:pt x="6696456" y="902208"/>
                  </a:lnTo>
                  <a:lnTo>
                    <a:pt x="6728459" y="801624"/>
                  </a:lnTo>
                  <a:lnTo>
                    <a:pt x="6758940" y="743712"/>
                  </a:lnTo>
                  <a:lnTo>
                    <a:pt x="6789420" y="711708"/>
                  </a:lnTo>
                  <a:lnTo>
                    <a:pt x="6821424" y="678180"/>
                  </a:lnTo>
                  <a:lnTo>
                    <a:pt x="6851904" y="627888"/>
                  </a:lnTo>
                  <a:lnTo>
                    <a:pt x="6882383" y="547116"/>
                  </a:lnTo>
                  <a:lnTo>
                    <a:pt x="6914388" y="519684"/>
                  </a:lnTo>
                  <a:lnTo>
                    <a:pt x="6944868" y="489204"/>
                  </a:lnTo>
                  <a:lnTo>
                    <a:pt x="6975348" y="446532"/>
                  </a:lnTo>
                  <a:lnTo>
                    <a:pt x="7007352" y="416052"/>
                  </a:lnTo>
                  <a:lnTo>
                    <a:pt x="7037832" y="400812"/>
                  </a:lnTo>
                  <a:lnTo>
                    <a:pt x="7068311" y="344424"/>
                  </a:lnTo>
                  <a:lnTo>
                    <a:pt x="7100316" y="310896"/>
                  </a:lnTo>
                  <a:lnTo>
                    <a:pt x="7130796" y="292608"/>
                  </a:lnTo>
                  <a:lnTo>
                    <a:pt x="7161276" y="260604"/>
                  </a:lnTo>
                  <a:lnTo>
                    <a:pt x="7193280" y="225552"/>
                  </a:lnTo>
                  <a:lnTo>
                    <a:pt x="7223759" y="196596"/>
                  </a:lnTo>
                  <a:lnTo>
                    <a:pt x="7254240" y="175260"/>
                  </a:lnTo>
                  <a:lnTo>
                    <a:pt x="7286244" y="150876"/>
                  </a:lnTo>
                  <a:lnTo>
                    <a:pt x="7316724" y="121920"/>
                  </a:lnTo>
                  <a:lnTo>
                    <a:pt x="7347204" y="102108"/>
                  </a:lnTo>
                  <a:lnTo>
                    <a:pt x="7379208" y="80772"/>
                  </a:lnTo>
                  <a:lnTo>
                    <a:pt x="7409688" y="42672"/>
                  </a:lnTo>
                  <a:lnTo>
                    <a:pt x="7440168" y="0"/>
                  </a:lnTo>
                </a:path>
              </a:pathLst>
            </a:custGeom>
            <a:ln w="28575">
              <a:solidFill>
                <a:srgbClr val="8AC14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55929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00022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44115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88208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32301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76394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20487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64580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08673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52766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96859" y="5877049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1818" y="1412033"/>
            <a:ext cx="4170679" cy="446786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800" spc="-25" dirty="0">
                <a:latin typeface="Calibri"/>
                <a:cs typeface="Calibri"/>
              </a:rPr>
              <a:t>160</a:t>
            </a:r>
            <a:endParaRPr sz="1800">
              <a:latin typeface="Calibri"/>
              <a:cs typeface="Calibri"/>
            </a:endParaRPr>
          </a:p>
          <a:p>
            <a:pPr marL="1220470">
              <a:lnSpc>
                <a:spcPts val="2065"/>
              </a:lnSpc>
              <a:spcBef>
                <a:spcPts val="480"/>
              </a:spcBef>
            </a:pPr>
            <a:r>
              <a:rPr sz="1800" spc="-10" dirty="0">
                <a:latin typeface="Calibri"/>
                <a:cs typeface="Calibri"/>
              </a:rPr>
              <a:t>Establishment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employment,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mil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65"/>
              </a:lnSpc>
            </a:pPr>
            <a:r>
              <a:rPr sz="1800" spc="-25" dirty="0">
                <a:latin typeface="Calibri"/>
                <a:cs typeface="Calibri"/>
              </a:rPr>
              <a:t>155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25" dirty="0">
                <a:latin typeface="Calibri"/>
                <a:cs typeface="Calibri"/>
              </a:rPr>
              <a:t>150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145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140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25" dirty="0">
                <a:latin typeface="Calibri"/>
                <a:cs typeface="Calibri"/>
              </a:rPr>
              <a:t>135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130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125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5468" y="1124711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 dirty="0"/>
              <a:t>4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12321" y="6706186"/>
            <a:ext cx="6216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1515" rIns="0" bIns="0" rtlCol="0">
            <a:spAutoFit/>
          </a:bodyPr>
          <a:lstStyle/>
          <a:p>
            <a:pPr marL="88138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The</a:t>
            </a:r>
            <a:r>
              <a:rPr sz="3000" b="0" spc="-7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Labor</a:t>
            </a:r>
            <a:r>
              <a:rPr sz="3000" b="0" spc="-4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Force</a:t>
            </a:r>
            <a:r>
              <a:rPr sz="3000" b="0" spc="-8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Is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Structurally</a:t>
            </a:r>
            <a:r>
              <a:rPr sz="3000" b="0" spc="-70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Smaller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0862" y="1943861"/>
            <a:ext cx="7542530" cy="3907790"/>
          </a:xfrm>
          <a:custGeom>
            <a:avLst/>
            <a:gdLst/>
            <a:ahLst/>
            <a:cxnLst/>
            <a:rect l="l" t="t" r="r" b="b"/>
            <a:pathLst>
              <a:path w="7542530" h="3907790">
                <a:moveTo>
                  <a:pt x="0" y="0"/>
                </a:moveTo>
                <a:lnTo>
                  <a:pt x="25908" y="0"/>
                </a:lnTo>
                <a:lnTo>
                  <a:pt x="51816" y="0"/>
                </a:lnTo>
                <a:lnTo>
                  <a:pt x="77724" y="0"/>
                </a:lnTo>
                <a:lnTo>
                  <a:pt x="105155" y="108204"/>
                </a:lnTo>
                <a:lnTo>
                  <a:pt x="131064" y="108204"/>
                </a:lnTo>
                <a:lnTo>
                  <a:pt x="156972" y="216408"/>
                </a:lnTo>
                <a:lnTo>
                  <a:pt x="182880" y="216408"/>
                </a:lnTo>
                <a:lnTo>
                  <a:pt x="208788" y="216408"/>
                </a:lnTo>
                <a:lnTo>
                  <a:pt x="236220" y="271272"/>
                </a:lnTo>
                <a:lnTo>
                  <a:pt x="262128" y="216408"/>
                </a:lnTo>
                <a:lnTo>
                  <a:pt x="288036" y="163068"/>
                </a:lnTo>
                <a:lnTo>
                  <a:pt x="313944" y="53340"/>
                </a:lnTo>
                <a:lnTo>
                  <a:pt x="339852" y="108204"/>
                </a:lnTo>
                <a:lnTo>
                  <a:pt x="367284" y="53340"/>
                </a:lnTo>
                <a:lnTo>
                  <a:pt x="393192" y="216408"/>
                </a:lnTo>
                <a:lnTo>
                  <a:pt x="419100" y="326136"/>
                </a:lnTo>
                <a:lnTo>
                  <a:pt x="445008" y="326136"/>
                </a:lnTo>
                <a:lnTo>
                  <a:pt x="470916" y="271272"/>
                </a:lnTo>
                <a:lnTo>
                  <a:pt x="496823" y="434340"/>
                </a:lnTo>
                <a:lnTo>
                  <a:pt x="524256" y="271272"/>
                </a:lnTo>
                <a:lnTo>
                  <a:pt x="550164" y="326136"/>
                </a:lnTo>
                <a:lnTo>
                  <a:pt x="576072" y="326136"/>
                </a:lnTo>
                <a:lnTo>
                  <a:pt x="601980" y="326136"/>
                </a:lnTo>
                <a:lnTo>
                  <a:pt x="627888" y="434340"/>
                </a:lnTo>
                <a:lnTo>
                  <a:pt x="655320" y="271272"/>
                </a:lnTo>
                <a:lnTo>
                  <a:pt x="681228" y="379476"/>
                </a:lnTo>
                <a:lnTo>
                  <a:pt x="707136" y="326136"/>
                </a:lnTo>
                <a:lnTo>
                  <a:pt x="733044" y="326136"/>
                </a:lnTo>
                <a:lnTo>
                  <a:pt x="758952" y="379476"/>
                </a:lnTo>
                <a:lnTo>
                  <a:pt x="784860" y="434340"/>
                </a:lnTo>
                <a:lnTo>
                  <a:pt x="812292" y="379476"/>
                </a:lnTo>
                <a:lnTo>
                  <a:pt x="838200" y="326136"/>
                </a:lnTo>
                <a:lnTo>
                  <a:pt x="864108" y="379476"/>
                </a:lnTo>
                <a:lnTo>
                  <a:pt x="890016" y="487680"/>
                </a:lnTo>
                <a:lnTo>
                  <a:pt x="915924" y="542544"/>
                </a:lnTo>
                <a:lnTo>
                  <a:pt x="943356" y="487680"/>
                </a:lnTo>
                <a:lnTo>
                  <a:pt x="969263" y="487680"/>
                </a:lnTo>
                <a:lnTo>
                  <a:pt x="995172" y="542544"/>
                </a:lnTo>
                <a:lnTo>
                  <a:pt x="1021080" y="487680"/>
                </a:lnTo>
                <a:lnTo>
                  <a:pt x="1046988" y="487680"/>
                </a:lnTo>
                <a:lnTo>
                  <a:pt x="1072896" y="434340"/>
                </a:lnTo>
                <a:lnTo>
                  <a:pt x="1100328" y="597408"/>
                </a:lnTo>
                <a:lnTo>
                  <a:pt x="1126236" y="650748"/>
                </a:lnTo>
                <a:lnTo>
                  <a:pt x="1152144" y="650748"/>
                </a:lnTo>
                <a:lnTo>
                  <a:pt x="1178052" y="650748"/>
                </a:lnTo>
                <a:lnTo>
                  <a:pt x="1203960" y="650748"/>
                </a:lnTo>
                <a:lnTo>
                  <a:pt x="1231392" y="758952"/>
                </a:lnTo>
                <a:lnTo>
                  <a:pt x="1257300" y="650748"/>
                </a:lnTo>
                <a:lnTo>
                  <a:pt x="1283208" y="705612"/>
                </a:lnTo>
                <a:lnTo>
                  <a:pt x="1309116" y="705612"/>
                </a:lnTo>
                <a:lnTo>
                  <a:pt x="1335024" y="758952"/>
                </a:lnTo>
                <a:lnTo>
                  <a:pt x="1360932" y="705612"/>
                </a:lnTo>
                <a:lnTo>
                  <a:pt x="1388364" y="650748"/>
                </a:lnTo>
                <a:lnTo>
                  <a:pt x="1414272" y="650748"/>
                </a:lnTo>
                <a:lnTo>
                  <a:pt x="1440180" y="705612"/>
                </a:lnTo>
                <a:lnTo>
                  <a:pt x="1466088" y="813816"/>
                </a:lnTo>
                <a:lnTo>
                  <a:pt x="1491996" y="758952"/>
                </a:lnTo>
                <a:lnTo>
                  <a:pt x="1519428" y="705612"/>
                </a:lnTo>
                <a:lnTo>
                  <a:pt x="1545336" y="758952"/>
                </a:lnTo>
                <a:lnTo>
                  <a:pt x="1571244" y="813816"/>
                </a:lnTo>
                <a:lnTo>
                  <a:pt x="1597152" y="758952"/>
                </a:lnTo>
                <a:lnTo>
                  <a:pt x="1623060" y="758952"/>
                </a:lnTo>
                <a:lnTo>
                  <a:pt x="1648968" y="650748"/>
                </a:lnTo>
                <a:lnTo>
                  <a:pt x="1676400" y="650748"/>
                </a:lnTo>
                <a:lnTo>
                  <a:pt x="1702308" y="650748"/>
                </a:lnTo>
                <a:lnTo>
                  <a:pt x="1728216" y="650748"/>
                </a:lnTo>
                <a:lnTo>
                  <a:pt x="1754124" y="597408"/>
                </a:lnTo>
                <a:lnTo>
                  <a:pt x="1780032" y="650748"/>
                </a:lnTo>
                <a:lnTo>
                  <a:pt x="1807464" y="650748"/>
                </a:lnTo>
                <a:lnTo>
                  <a:pt x="1833372" y="705612"/>
                </a:lnTo>
                <a:lnTo>
                  <a:pt x="1859280" y="705612"/>
                </a:lnTo>
                <a:lnTo>
                  <a:pt x="1885188" y="705612"/>
                </a:lnTo>
                <a:lnTo>
                  <a:pt x="1911095" y="650748"/>
                </a:lnTo>
                <a:lnTo>
                  <a:pt x="1937004" y="597408"/>
                </a:lnTo>
                <a:lnTo>
                  <a:pt x="1964436" y="650748"/>
                </a:lnTo>
                <a:lnTo>
                  <a:pt x="1990344" y="650748"/>
                </a:lnTo>
                <a:lnTo>
                  <a:pt x="2016252" y="597408"/>
                </a:lnTo>
                <a:lnTo>
                  <a:pt x="2042160" y="650748"/>
                </a:lnTo>
                <a:lnTo>
                  <a:pt x="2068068" y="597408"/>
                </a:lnTo>
                <a:lnTo>
                  <a:pt x="2095500" y="650748"/>
                </a:lnTo>
                <a:lnTo>
                  <a:pt x="2121408" y="597408"/>
                </a:lnTo>
                <a:lnTo>
                  <a:pt x="2147316" y="542544"/>
                </a:lnTo>
                <a:lnTo>
                  <a:pt x="2173224" y="487680"/>
                </a:lnTo>
                <a:lnTo>
                  <a:pt x="2199132" y="487680"/>
                </a:lnTo>
                <a:lnTo>
                  <a:pt x="2225040" y="542544"/>
                </a:lnTo>
                <a:lnTo>
                  <a:pt x="2252472" y="597408"/>
                </a:lnTo>
                <a:lnTo>
                  <a:pt x="2278380" y="758952"/>
                </a:lnTo>
                <a:lnTo>
                  <a:pt x="2304288" y="705612"/>
                </a:lnTo>
                <a:lnTo>
                  <a:pt x="2330196" y="705612"/>
                </a:lnTo>
                <a:lnTo>
                  <a:pt x="2356104" y="705612"/>
                </a:lnTo>
                <a:lnTo>
                  <a:pt x="2383536" y="813816"/>
                </a:lnTo>
                <a:lnTo>
                  <a:pt x="2409444" y="705612"/>
                </a:lnTo>
                <a:lnTo>
                  <a:pt x="2435352" y="813816"/>
                </a:lnTo>
                <a:lnTo>
                  <a:pt x="2461260" y="705612"/>
                </a:lnTo>
                <a:lnTo>
                  <a:pt x="2487168" y="705612"/>
                </a:lnTo>
                <a:lnTo>
                  <a:pt x="2514600" y="597408"/>
                </a:lnTo>
                <a:lnTo>
                  <a:pt x="2540508" y="705612"/>
                </a:lnTo>
                <a:lnTo>
                  <a:pt x="2566416" y="650748"/>
                </a:lnTo>
                <a:lnTo>
                  <a:pt x="2592324" y="758952"/>
                </a:lnTo>
                <a:lnTo>
                  <a:pt x="2618232" y="650748"/>
                </a:lnTo>
                <a:lnTo>
                  <a:pt x="2644140" y="650748"/>
                </a:lnTo>
                <a:lnTo>
                  <a:pt x="2671572" y="650748"/>
                </a:lnTo>
                <a:lnTo>
                  <a:pt x="2697480" y="650748"/>
                </a:lnTo>
                <a:lnTo>
                  <a:pt x="2723388" y="705612"/>
                </a:lnTo>
                <a:lnTo>
                  <a:pt x="2749296" y="705612"/>
                </a:lnTo>
                <a:lnTo>
                  <a:pt x="2775204" y="758952"/>
                </a:lnTo>
                <a:lnTo>
                  <a:pt x="2802636" y="813816"/>
                </a:lnTo>
                <a:lnTo>
                  <a:pt x="2828544" y="868680"/>
                </a:lnTo>
                <a:lnTo>
                  <a:pt x="2854452" y="813816"/>
                </a:lnTo>
                <a:lnTo>
                  <a:pt x="2880360" y="922019"/>
                </a:lnTo>
                <a:lnTo>
                  <a:pt x="2906268" y="868680"/>
                </a:lnTo>
                <a:lnTo>
                  <a:pt x="2932176" y="868680"/>
                </a:lnTo>
                <a:lnTo>
                  <a:pt x="2959608" y="868680"/>
                </a:lnTo>
                <a:lnTo>
                  <a:pt x="2985516" y="976884"/>
                </a:lnTo>
                <a:lnTo>
                  <a:pt x="3011424" y="1030224"/>
                </a:lnTo>
                <a:lnTo>
                  <a:pt x="3037332" y="1193292"/>
                </a:lnTo>
                <a:lnTo>
                  <a:pt x="3063240" y="1248156"/>
                </a:lnTo>
                <a:lnTo>
                  <a:pt x="3090672" y="1248156"/>
                </a:lnTo>
                <a:lnTo>
                  <a:pt x="3116580" y="1464564"/>
                </a:lnTo>
                <a:lnTo>
                  <a:pt x="3142488" y="1356360"/>
                </a:lnTo>
                <a:lnTo>
                  <a:pt x="3168396" y="1303020"/>
                </a:lnTo>
                <a:lnTo>
                  <a:pt x="3194304" y="1303020"/>
                </a:lnTo>
                <a:lnTo>
                  <a:pt x="3220212" y="1139952"/>
                </a:lnTo>
                <a:lnTo>
                  <a:pt x="3247644" y="1303020"/>
                </a:lnTo>
                <a:lnTo>
                  <a:pt x="3273552" y="1464564"/>
                </a:lnTo>
                <a:lnTo>
                  <a:pt x="3299460" y="1464564"/>
                </a:lnTo>
                <a:lnTo>
                  <a:pt x="3325367" y="1411224"/>
                </a:lnTo>
                <a:lnTo>
                  <a:pt x="3351276" y="1464564"/>
                </a:lnTo>
                <a:lnTo>
                  <a:pt x="3378708" y="1574292"/>
                </a:lnTo>
                <a:lnTo>
                  <a:pt x="3404616" y="1464564"/>
                </a:lnTo>
                <a:lnTo>
                  <a:pt x="3430524" y="1627632"/>
                </a:lnTo>
                <a:lnTo>
                  <a:pt x="3456432" y="1682495"/>
                </a:lnTo>
                <a:lnTo>
                  <a:pt x="3482340" y="1735836"/>
                </a:lnTo>
                <a:lnTo>
                  <a:pt x="3508248" y="1682495"/>
                </a:lnTo>
                <a:lnTo>
                  <a:pt x="3535679" y="1682495"/>
                </a:lnTo>
                <a:lnTo>
                  <a:pt x="3561588" y="1735836"/>
                </a:lnTo>
                <a:lnTo>
                  <a:pt x="3587496" y="1790700"/>
                </a:lnTo>
                <a:lnTo>
                  <a:pt x="3613404" y="1790700"/>
                </a:lnTo>
                <a:lnTo>
                  <a:pt x="3639312" y="1735836"/>
                </a:lnTo>
                <a:lnTo>
                  <a:pt x="3666744" y="1682495"/>
                </a:lnTo>
                <a:lnTo>
                  <a:pt x="3692652" y="1735836"/>
                </a:lnTo>
                <a:lnTo>
                  <a:pt x="3718560" y="1735836"/>
                </a:lnTo>
                <a:lnTo>
                  <a:pt x="3744467" y="1790700"/>
                </a:lnTo>
                <a:lnTo>
                  <a:pt x="3770376" y="1953768"/>
                </a:lnTo>
                <a:lnTo>
                  <a:pt x="3796284" y="1898904"/>
                </a:lnTo>
                <a:lnTo>
                  <a:pt x="3823716" y="1898904"/>
                </a:lnTo>
                <a:lnTo>
                  <a:pt x="3849624" y="1953768"/>
                </a:lnTo>
                <a:lnTo>
                  <a:pt x="3875532" y="1953768"/>
                </a:lnTo>
                <a:lnTo>
                  <a:pt x="3901440" y="1898904"/>
                </a:lnTo>
                <a:lnTo>
                  <a:pt x="3927348" y="1953768"/>
                </a:lnTo>
                <a:lnTo>
                  <a:pt x="3954779" y="2061972"/>
                </a:lnTo>
                <a:lnTo>
                  <a:pt x="3980688" y="2007108"/>
                </a:lnTo>
                <a:lnTo>
                  <a:pt x="4006596" y="1898904"/>
                </a:lnTo>
                <a:lnTo>
                  <a:pt x="4032504" y="2007108"/>
                </a:lnTo>
                <a:lnTo>
                  <a:pt x="4058412" y="1953768"/>
                </a:lnTo>
                <a:lnTo>
                  <a:pt x="4084320" y="1953768"/>
                </a:lnTo>
                <a:lnTo>
                  <a:pt x="4111752" y="2116836"/>
                </a:lnTo>
                <a:lnTo>
                  <a:pt x="4137660" y="2170176"/>
                </a:lnTo>
                <a:lnTo>
                  <a:pt x="4163567" y="2116836"/>
                </a:lnTo>
                <a:lnTo>
                  <a:pt x="4189476" y="2116836"/>
                </a:lnTo>
                <a:lnTo>
                  <a:pt x="4215384" y="2116836"/>
                </a:lnTo>
                <a:lnTo>
                  <a:pt x="4242816" y="2170176"/>
                </a:lnTo>
                <a:lnTo>
                  <a:pt x="4268724" y="2170176"/>
                </a:lnTo>
                <a:lnTo>
                  <a:pt x="4294632" y="2225040"/>
                </a:lnTo>
                <a:lnTo>
                  <a:pt x="4320540" y="2441448"/>
                </a:lnTo>
                <a:lnTo>
                  <a:pt x="4346448" y="2333244"/>
                </a:lnTo>
                <a:lnTo>
                  <a:pt x="4372356" y="2388108"/>
                </a:lnTo>
                <a:lnTo>
                  <a:pt x="4399788" y="2388108"/>
                </a:lnTo>
                <a:lnTo>
                  <a:pt x="4425696" y="2388108"/>
                </a:lnTo>
                <a:lnTo>
                  <a:pt x="4451604" y="2278380"/>
                </a:lnTo>
                <a:lnTo>
                  <a:pt x="4477512" y="2441448"/>
                </a:lnTo>
                <a:lnTo>
                  <a:pt x="4503420" y="2388108"/>
                </a:lnTo>
                <a:lnTo>
                  <a:pt x="4530852" y="2441448"/>
                </a:lnTo>
                <a:lnTo>
                  <a:pt x="4556760" y="2388108"/>
                </a:lnTo>
                <a:lnTo>
                  <a:pt x="4582668" y="2388108"/>
                </a:lnTo>
                <a:lnTo>
                  <a:pt x="4608576" y="2441448"/>
                </a:lnTo>
                <a:lnTo>
                  <a:pt x="4634484" y="2388108"/>
                </a:lnTo>
                <a:lnTo>
                  <a:pt x="4661916" y="2388108"/>
                </a:lnTo>
                <a:lnTo>
                  <a:pt x="4687824" y="2441448"/>
                </a:lnTo>
                <a:lnTo>
                  <a:pt x="4713732" y="2388108"/>
                </a:lnTo>
                <a:lnTo>
                  <a:pt x="4739640" y="2496312"/>
                </a:lnTo>
                <a:lnTo>
                  <a:pt x="4765548" y="2551176"/>
                </a:lnTo>
                <a:lnTo>
                  <a:pt x="4791456" y="2441448"/>
                </a:lnTo>
                <a:lnTo>
                  <a:pt x="4818888" y="2388108"/>
                </a:lnTo>
                <a:lnTo>
                  <a:pt x="4844796" y="2496312"/>
                </a:lnTo>
                <a:lnTo>
                  <a:pt x="4870704" y="2551176"/>
                </a:lnTo>
                <a:lnTo>
                  <a:pt x="4896612" y="2551176"/>
                </a:lnTo>
                <a:lnTo>
                  <a:pt x="4922520" y="2659380"/>
                </a:lnTo>
                <a:lnTo>
                  <a:pt x="4949952" y="2604516"/>
                </a:lnTo>
                <a:lnTo>
                  <a:pt x="4975860" y="2604516"/>
                </a:lnTo>
                <a:lnTo>
                  <a:pt x="5001768" y="2496312"/>
                </a:lnTo>
                <a:lnTo>
                  <a:pt x="5027676" y="2496312"/>
                </a:lnTo>
                <a:lnTo>
                  <a:pt x="5053584" y="2441448"/>
                </a:lnTo>
                <a:lnTo>
                  <a:pt x="5079492" y="2333244"/>
                </a:lnTo>
                <a:lnTo>
                  <a:pt x="5106924" y="2388108"/>
                </a:lnTo>
                <a:lnTo>
                  <a:pt x="5132832" y="2496312"/>
                </a:lnTo>
                <a:lnTo>
                  <a:pt x="5158740" y="2496312"/>
                </a:lnTo>
                <a:lnTo>
                  <a:pt x="5184648" y="2441448"/>
                </a:lnTo>
                <a:lnTo>
                  <a:pt x="5210556" y="2388108"/>
                </a:lnTo>
                <a:lnTo>
                  <a:pt x="5237988" y="2388108"/>
                </a:lnTo>
                <a:lnTo>
                  <a:pt x="5263896" y="2441448"/>
                </a:lnTo>
                <a:lnTo>
                  <a:pt x="5289804" y="2496312"/>
                </a:lnTo>
                <a:lnTo>
                  <a:pt x="5315712" y="2496312"/>
                </a:lnTo>
                <a:lnTo>
                  <a:pt x="5341620" y="2441448"/>
                </a:lnTo>
                <a:lnTo>
                  <a:pt x="5367528" y="2388108"/>
                </a:lnTo>
                <a:lnTo>
                  <a:pt x="5394960" y="2388108"/>
                </a:lnTo>
                <a:lnTo>
                  <a:pt x="5420868" y="2333244"/>
                </a:lnTo>
                <a:lnTo>
                  <a:pt x="5446776" y="2441448"/>
                </a:lnTo>
                <a:lnTo>
                  <a:pt x="5472684" y="2441448"/>
                </a:lnTo>
                <a:lnTo>
                  <a:pt x="5498592" y="2388108"/>
                </a:lnTo>
                <a:lnTo>
                  <a:pt x="5526024" y="2388108"/>
                </a:lnTo>
                <a:lnTo>
                  <a:pt x="5551932" y="2278380"/>
                </a:lnTo>
                <a:lnTo>
                  <a:pt x="5577840" y="2496312"/>
                </a:lnTo>
                <a:lnTo>
                  <a:pt x="5603748" y="2496312"/>
                </a:lnTo>
                <a:lnTo>
                  <a:pt x="5629656" y="2496312"/>
                </a:lnTo>
                <a:lnTo>
                  <a:pt x="5655564" y="2496312"/>
                </a:lnTo>
                <a:lnTo>
                  <a:pt x="5682996" y="2333244"/>
                </a:lnTo>
                <a:lnTo>
                  <a:pt x="5708904" y="2388108"/>
                </a:lnTo>
                <a:lnTo>
                  <a:pt x="5734812" y="2388108"/>
                </a:lnTo>
                <a:lnTo>
                  <a:pt x="5760720" y="2388108"/>
                </a:lnTo>
                <a:lnTo>
                  <a:pt x="5786628" y="2333244"/>
                </a:lnTo>
                <a:lnTo>
                  <a:pt x="5814060" y="2333244"/>
                </a:lnTo>
                <a:lnTo>
                  <a:pt x="5839968" y="2551176"/>
                </a:lnTo>
                <a:lnTo>
                  <a:pt x="5865876" y="2441448"/>
                </a:lnTo>
                <a:lnTo>
                  <a:pt x="5891784" y="2388108"/>
                </a:lnTo>
                <a:lnTo>
                  <a:pt x="5917692" y="2388108"/>
                </a:lnTo>
                <a:lnTo>
                  <a:pt x="5943600" y="2333244"/>
                </a:lnTo>
                <a:lnTo>
                  <a:pt x="5971032" y="2278380"/>
                </a:lnTo>
                <a:lnTo>
                  <a:pt x="5996940" y="2278380"/>
                </a:lnTo>
                <a:lnTo>
                  <a:pt x="6022848" y="2333244"/>
                </a:lnTo>
                <a:lnTo>
                  <a:pt x="6048756" y="2388108"/>
                </a:lnTo>
                <a:lnTo>
                  <a:pt x="6074664" y="2388108"/>
                </a:lnTo>
                <a:lnTo>
                  <a:pt x="6102096" y="2333244"/>
                </a:lnTo>
                <a:lnTo>
                  <a:pt x="6128004" y="2278380"/>
                </a:lnTo>
                <a:lnTo>
                  <a:pt x="6153912" y="2278380"/>
                </a:lnTo>
                <a:lnTo>
                  <a:pt x="6179820" y="2225040"/>
                </a:lnTo>
                <a:lnTo>
                  <a:pt x="6205728" y="2170176"/>
                </a:lnTo>
                <a:lnTo>
                  <a:pt x="6231636" y="2170176"/>
                </a:lnTo>
                <a:lnTo>
                  <a:pt x="6259068" y="2170176"/>
                </a:lnTo>
                <a:lnTo>
                  <a:pt x="6284976" y="2170176"/>
                </a:lnTo>
                <a:lnTo>
                  <a:pt x="6310884" y="2170176"/>
                </a:lnTo>
                <a:lnTo>
                  <a:pt x="6336792" y="2551176"/>
                </a:lnTo>
                <a:lnTo>
                  <a:pt x="6362700" y="3907536"/>
                </a:lnTo>
                <a:lnTo>
                  <a:pt x="6390132" y="3528060"/>
                </a:lnTo>
                <a:lnTo>
                  <a:pt x="6416040" y="3147060"/>
                </a:lnTo>
                <a:lnTo>
                  <a:pt x="6441948" y="3147060"/>
                </a:lnTo>
                <a:lnTo>
                  <a:pt x="6467856" y="3038856"/>
                </a:lnTo>
                <a:lnTo>
                  <a:pt x="6493764" y="3201924"/>
                </a:lnTo>
                <a:lnTo>
                  <a:pt x="6519672" y="3038856"/>
                </a:lnTo>
                <a:lnTo>
                  <a:pt x="6547104" y="3147060"/>
                </a:lnTo>
                <a:lnTo>
                  <a:pt x="6573011" y="3147060"/>
                </a:lnTo>
                <a:lnTo>
                  <a:pt x="6598920" y="3255264"/>
                </a:lnTo>
                <a:lnTo>
                  <a:pt x="6624828" y="3201924"/>
                </a:lnTo>
                <a:lnTo>
                  <a:pt x="6650735" y="3147060"/>
                </a:lnTo>
                <a:lnTo>
                  <a:pt x="6678168" y="3093720"/>
                </a:lnTo>
                <a:lnTo>
                  <a:pt x="6704076" y="3147060"/>
                </a:lnTo>
                <a:lnTo>
                  <a:pt x="6729983" y="3038856"/>
                </a:lnTo>
                <a:lnTo>
                  <a:pt x="6755892" y="2983992"/>
                </a:lnTo>
                <a:lnTo>
                  <a:pt x="6781800" y="3038856"/>
                </a:lnTo>
                <a:lnTo>
                  <a:pt x="6807708" y="3038856"/>
                </a:lnTo>
                <a:lnTo>
                  <a:pt x="6835140" y="2983992"/>
                </a:lnTo>
                <a:lnTo>
                  <a:pt x="6861048" y="2930652"/>
                </a:lnTo>
                <a:lnTo>
                  <a:pt x="6886956" y="2875788"/>
                </a:lnTo>
                <a:lnTo>
                  <a:pt x="6912864" y="2767584"/>
                </a:lnTo>
                <a:lnTo>
                  <a:pt x="6938772" y="2767584"/>
                </a:lnTo>
                <a:lnTo>
                  <a:pt x="6966204" y="2659380"/>
                </a:lnTo>
                <a:lnTo>
                  <a:pt x="6992111" y="2767584"/>
                </a:lnTo>
                <a:lnTo>
                  <a:pt x="7018020" y="2712720"/>
                </a:lnTo>
                <a:lnTo>
                  <a:pt x="7043928" y="2767584"/>
                </a:lnTo>
                <a:lnTo>
                  <a:pt x="7069835" y="2822448"/>
                </a:lnTo>
                <a:lnTo>
                  <a:pt x="7097268" y="2712720"/>
                </a:lnTo>
                <a:lnTo>
                  <a:pt x="7123176" y="2712720"/>
                </a:lnTo>
                <a:lnTo>
                  <a:pt x="7149083" y="2767584"/>
                </a:lnTo>
                <a:lnTo>
                  <a:pt x="7174992" y="2767584"/>
                </a:lnTo>
                <a:lnTo>
                  <a:pt x="7200900" y="2712720"/>
                </a:lnTo>
                <a:lnTo>
                  <a:pt x="7226808" y="2659380"/>
                </a:lnTo>
                <a:lnTo>
                  <a:pt x="7254240" y="2604516"/>
                </a:lnTo>
                <a:lnTo>
                  <a:pt x="7280148" y="2551176"/>
                </a:lnTo>
                <a:lnTo>
                  <a:pt x="7306056" y="2551176"/>
                </a:lnTo>
                <a:lnTo>
                  <a:pt x="7331964" y="2551176"/>
                </a:lnTo>
                <a:lnTo>
                  <a:pt x="7357872" y="2551176"/>
                </a:lnTo>
                <a:lnTo>
                  <a:pt x="7385304" y="2551176"/>
                </a:lnTo>
                <a:lnTo>
                  <a:pt x="7411211" y="2441448"/>
                </a:lnTo>
                <a:lnTo>
                  <a:pt x="7437120" y="2441448"/>
                </a:lnTo>
                <a:lnTo>
                  <a:pt x="7463028" y="2496312"/>
                </a:lnTo>
                <a:lnTo>
                  <a:pt x="7488935" y="2441448"/>
                </a:lnTo>
                <a:lnTo>
                  <a:pt x="7514844" y="2604516"/>
                </a:lnTo>
                <a:lnTo>
                  <a:pt x="7542276" y="2604516"/>
                </a:lnTo>
              </a:path>
            </a:pathLst>
          </a:custGeom>
          <a:ln w="28575">
            <a:solidFill>
              <a:srgbClr val="8AC1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1106" y="1388238"/>
            <a:ext cx="8164830" cy="4939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68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0"/>
              </a:spcBef>
            </a:pPr>
            <a:r>
              <a:rPr sz="1800" spc="-25" dirty="0">
                <a:latin typeface="Calibri"/>
                <a:cs typeface="Calibri"/>
              </a:rPr>
              <a:t>67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5"/>
              </a:spcBef>
            </a:pPr>
            <a:r>
              <a:rPr sz="1800" spc="-25" dirty="0">
                <a:latin typeface="Calibri"/>
                <a:cs typeface="Calibri"/>
              </a:rPr>
              <a:t>66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5"/>
              </a:spcBef>
            </a:pPr>
            <a:r>
              <a:rPr sz="1800" spc="-25" dirty="0">
                <a:latin typeface="Calibri"/>
                <a:cs typeface="Calibri"/>
              </a:rPr>
              <a:t>65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0"/>
              </a:spcBef>
            </a:pPr>
            <a:r>
              <a:rPr sz="1800" spc="-25" dirty="0">
                <a:latin typeface="Calibri"/>
                <a:cs typeface="Calibri"/>
              </a:rPr>
              <a:t>64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5"/>
              </a:spcBef>
            </a:pPr>
            <a:r>
              <a:rPr sz="1800" spc="-25" dirty="0">
                <a:latin typeface="Calibri"/>
                <a:cs typeface="Calibri"/>
              </a:rPr>
              <a:t>63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5"/>
              </a:spcBef>
            </a:pPr>
            <a:r>
              <a:rPr sz="1800" spc="-25" dirty="0">
                <a:latin typeface="Calibri"/>
                <a:cs typeface="Calibri"/>
              </a:rPr>
              <a:t>62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0"/>
              </a:spcBef>
            </a:pPr>
            <a:r>
              <a:rPr sz="1800" spc="-25" dirty="0">
                <a:latin typeface="Calibri"/>
                <a:cs typeface="Calibri"/>
              </a:rPr>
              <a:t>61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15"/>
              </a:spcBef>
            </a:pPr>
            <a:r>
              <a:rPr sz="1800" spc="-25" dirty="0">
                <a:latin typeface="Calibri"/>
                <a:cs typeface="Calibri"/>
              </a:rPr>
              <a:t>60</a:t>
            </a:r>
            <a:endParaRPr sz="1800">
              <a:latin typeface="Calibri"/>
              <a:cs typeface="Calibri"/>
            </a:endParaRPr>
          </a:p>
          <a:p>
            <a:pPr marL="328295">
              <a:lnSpc>
                <a:spcPct val="100000"/>
              </a:lnSpc>
              <a:spcBef>
                <a:spcPts val="180"/>
              </a:spcBef>
              <a:tabLst>
                <a:tab pos="956944" algn="l"/>
                <a:tab pos="1584960" algn="l"/>
                <a:tab pos="2213610" algn="l"/>
                <a:tab pos="2841625" algn="l"/>
                <a:tab pos="3470275" algn="l"/>
                <a:tab pos="4098925" algn="l"/>
                <a:tab pos="4726940" algn="l"/>
                <a:tab pos="5355590" algn="l"/>
                <a:tab pos="5984240" algn="l"/>
                <a:tab pos="6612255" algn="l"/>
                <a:tab pos="7240905" algn="l"/>
                <a:tab pos="7869555" algn="l"/>
              </a:tabLst>
            </a:pPr>
            <a:r>
              <a:rPr sz="1800" spc="-25" dirty="0">
                <a:latin typeface="Calibri"/>
                <a:cs typeface="Calibri"/>
              </a:rPr>
              <a:t>'00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'02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'04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'06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'08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'10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'12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'14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'16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'20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'22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'24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83145" y="1558861"/>
          <a:ext cx="7654290" cy="4339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67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290">
                <a:tc>
                  <a:txBody>
                    <a:bodyPr/>
                    <a:lstStyle/>
                    <a:p>
                      <a:pPr marL="3166110">
                        <a:lnSpc>
                          <a:spcPct val="100000"/>
                        </a:lnSpc>
                        <a:spcBef>
                          <a:spcPts val="16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Labor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force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participation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rate,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089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60604" y="1144524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 dirty="0"/>
              <a:t>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12321" y="6706186"/>
            <a:ext cx="6216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8291" rIns="0" bIns="0" rtlCol="0">
            <a:spAutoFit/>
          </a:bodyPr>
          <a:lstStyle/>
          <a:p>
            <a:pPr marL="53467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Inflation</a:t>
            </a:r>
            <a:r>
              <a:rPr sz="3000" b="0" spc="-9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Cooled</a:t>
            </a:r>
            <a:r>
              <a:rPr sz="3000" b="0" spc="-5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As</a:t>
            </a:r>
            <a:r>
              <a:rPr sz="3000" b="0" spc="-7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Supply</a:t>
            </a:r>
            <a:r>
              <a:rPr sz="3000" b="0" spc="-6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Chains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Normalized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74229" y="1726501"/>
            <a:ext cx="7341870" cy="3999865"/>
            <a:chOff x="1074229" y="1726501"/>
            <a:chExt cx="7341870" cy="3999865"/>
          </a:xfrm>
        </p:grpSpPr>
        <p:sp>
          <p:nvSpPr>
            <p:cNvPr id="4" name="object 4"/>
            <p:cNvSpPr/>
            <p:nvPr/>
          </p:nvSpPr>
          <p:spPr>
            <a:xfrm>
              <a:off x="1078991" y="1731264"/>
              <a:ext cx="7332345" cy="2938780"/>
            </a:xfrm>
            <a:custGeom>
              <a:avLst/>
              <a:gdLst/>
              <a:ahLst/>
              <a:cxnLst/>
              <a:rect l="l" t="t" r="r" b="b"/>
              <a:pathLst>
                <a:path w="7332345" h="2938779">
                  <a:moveTo>
                    <a:pt x="0" y="2938272"/>
                  </a:moveTo>
                  <a:lnTo>
                    <a:pt x="7331964" y="2938272"/>
                  </a:lnTo>
                </a:path>
                <a:path w="7332345" h="2938779">
                  <a:moveTo>
                    <a:pt x="0" y="1958340"/>
                  </a:moveTo>
                  <a:lnTo>
                    <a:pt x="7331964" y="1958340"/>
                  </a:lnTo>
                </a:path>
                <a:path w="7332345" h="2938779">
                  <a:moveTo>
                    <a:pt x="0" y="979932"/>
                  </a:moveTo>
                  <a:lnTo>
                    <a:pt x="7331964" y="979932"/>
                  </a:lnTo>
                </a:path>
                <a:path w="7332345" h="2938779">
                  <a:moveTo>
                    <a:pt x="0" y="0"/>
                  </a:moveTo>
                  <a:lnTo>
                    <a:pt x="733196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78991" y="1731264"/>
              <a:ext cx="7332345" cy="3918585"/>
            </a:xfrm>
            <a:custGeom>
              <a:avLst/>
              <a:gdLst/>
              <a:ahLst/>
              <a:cxnLst/>
              <a:rect l="l" t="t" r="r" b="b"/>
              <a:pathLst>
                <a:path w="7332345" h="3918585">
                  <a:moveTo>
                    <a:pt x="0" y="0"/>
                  </a:moveTo>
                  <a:lnTo>
                    <a:pt x="7331964" y="0"/>
                  </a:lnTo>
                  <a:lnTo>
                    <a:pt x="7331964" y="3918204"/>
                  </a:lnTo>
                  <a:lnTo>
                    <a:pt x="0" y="391820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8991" y="5649467"/>
              <a:ext cx="7332345" cy="71755"/>
            </a:xfrm>
            <a:custGeom>
              <a:avLst/>
              <a:gdLst/>
              <a:ahLst/>
              <a:cxnLst/>
              <a:rect l="l" t="t" r="r" b="b"/>
              <a:pathLst>
                <a:path w="7332345" h="71754">
                  <a:moveTo>
                    <a:pt x="0" y="0"/>
                  </a:moveTo>
                  <a:lnTo>
                    <a:pt x="7331964" y="0"/>
                  </a:lnTo>
                </a:path>
                <a:path w="7332345" h="71754">
                  <a:moveTo>
                    <a:pt x="0" y="0"/>
                  </a:moveTo>
                  <a:lnTo>
                    <a:pt x="0" y="71627"/>
                  </a:lnTo>
                </a:path>
                <a:path w="7332345" h="71754">
                  <a:moveTo>
                    <a:pt x="1222248" y="0"/>
                  </a:moveTo>
                  <a:lnTo>
                    <a:pt x="1222248" y="71627"/>
                  </a:lnTo>
                </a:path>
                <a:path w="7332345" h="71754">
                  <a:moveTo>
                    <a:pt x="2444496" y="0"/>
                  </a:moveTo>
                  <a:lnTo>
                    <a:pt x="2444496" y="71627"/>
                  </a:lnTo>
                </a:path>
                <a:path w="7332345" h="71754">
                  <a:moveTo>
                    <a:pt x="3665220" y="0"/>
                  </a:moveTo>
                  <a:lnTo>
                    <a:pt x="3665220" y="71627"/>
                  </a:lnTo>
                </a:path>
                <a:path w="7332345" h="71754">
                  <a:moveTo>
                    <a:pt x="4887468" y="0"/>
                  </a:moveTo>
                  <a:lnTo>
                    <a:pt x="4887468" y="71627"/>
                  </a:lnTo>
                </a:path>
                <a:path w="7332345" h="71754">
                  <a:moveTo>
                    <a:pt x="6109716" y="0"/>
                  </a:moveTo>
                  <a:lnTo>
                    <a:pt x="6109716" y="71627"/>
                  </a:lnTo>
                </a:path>
                <a:path w="7332345" h="71754">
                  <a:moveTo>
                    <a:pt x="7331964" y="0"/>
                  </a:moveTo>
                  <a:lnTo>
                    <a:pt x="7331964" y="71627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30045" y="2164842"/>
              <a:ext cx="7230109" cy="3282950"/>
            </a:xfrm>
            <a:custGeom>
              <a:avLst/>
              <a:gdLst/>
              <a:ahLst/>
              <a:cxnLst/>
              <a:rect l="l" t="t" r="r" b="b"/>
              <a:pathLst>
                <a:path w="7230109" h="3282950">
                  <a:moveTo>
                    <a:pt x="0" y="2622804"/>
                  </a:moveTo>
                  <a:lnTo>
                    <a:pt x="102107" y="2584704"/>
                  </a:lnTo>
                  <a:lnTo>
                    <a:pt x="204215" y="2505456"/>
                  </a:lnTo>
                  <a:lnTo>
                    <a:pt x="304800" y="2482596"/>
                  </a:lnTo>
                  <a:lnTo>
                    <a:pt x="406908" y="2374392"/>
                  </a:lnTo>
                  <a:lnTo>
                    <a:pt x="509016" y="2372868"/>
                  </a:lnTo>
                  <a:lnTo>
                    <a:pt x="611124" y="2339340"/>
                  </a:lnTo>
                  <a:lnTo>
                    <a:pt x="713232" y="2417064"/>
                  </a:lnTo>
                  <a:lnTo>
                    <a:pt x="813816" y="2499360"/>
                  </a:lnTo>
                  <a:lnTo>
                    <a:pt x="915924" y="2478024"/>
                  </a:lnTo>
                  <a:lnTo>
                    <a:pt x="1018032" y="2532888"/>
                  </a:lnTo>
                  <a:lnTo>
                    <a:pt x="1120140" y="2570988"/>
                  </a:lnTo>
                  <a:lnTo>
                    <a:pt x="1222248" y="2750820"/>
                  </a:lnTo>
                  <a:lnTo>
                    <a:pt x="1324356" y="2785872"/>
                  </a:lnTo>
                  <a:lnTo>
                    <a:pt x="1424940" y="2744724"/>
                  </a:lnTo>
                  <a:lnTo>
                    <a:pt x="1527048" y="2711196"/>
                  </a:lnTo>
                  <a:lnTo>
                    <a:pt x="1629156" y="2770632"/>
                  </a:lnTo>
                  <a:lnTo>
                    <a:pt x="1731264" y="2793492"/>
                  </a:lnTo>
                  <a:lnTo>
                    <a:pt x="1833372" y="2778252"/>
                  </a:lnTo>
                  <a:lnTo>
                    <a:pt x="1933956" y="2787396"/>
                  </a:lnTo>
                  <a:lnTo>
                    <a:pt x="2036064" y="2845308"/>
                  </a:lnTo>
                  <a:lnTo>
                    <a:pt x="2138172" y="2831592"/>
                  </a:lnTo>
                  <a:lnTo>
                    <a:pt x="2240280" y="2831592"/>
                  </a:lnTo>
                  <a:lnTo>
                    <a:pt x="2342388" y="2729484"/>
                  </a:lnTo>
                  <a:lnTo>
                    <a:pt x="2444496" y="2653284"/>
                  </a:lnTo>
                  <a:lnTo>
                    <a:pt x="2545080" y="2680716"/>
                  </a:lnTo>
                  <a:lnTo>
                    <a:pt x="2647188" y="2923032"/>
                  </a:lnTo>
                  <a:lnTo>
                    <a:pt x="2749296" y="3282696"/>
                  </a:lnTo>
                  <a:lnTo>
                    <a:pt x="2851404" y="3264408"/>
                  </a:lnTo>
                  <a:lnTo>
                    <a:pt x="2953512" y="3137916"/>
                  </a:lnTo>
                  <a:lnTo>
                    <a:pt x="3054096" y="3043428"/>
                  </a:lnTo>
                  <a:lnTo>
                    <a:pt x="3156204" y="2913888"/>
                  </a:lnTo>
                  <a:lnTo>
                    <a:pt x="3258312" y="2872740"/>
                  </a:lnTo>
                  <a:lnTo>
                    <a:pt x="3360420" y="2936748"/>
                  </a:lnTo>
                  <a:lnTo>
                    <a:pt x="3462528" y="2918460"/>
                  </a:lnTo>
                  <a:lnTo>
                    <a:pt x="3563112" y="2814828"/>
                  </a:lnTo>
                  <a:lnTo>
                    <a:pt x="3665220" y="2692908"/>
                  </a:lnTo>
                  <a:lnTo>
                    <a:pt x="3767328" y="2560320"/>
                  </a:lnTo>
                  <a:lnTo>
                    <a:pt x="3869436" y="2154936"/>
                  </a:lnTo>
                  <a:lnTo>
                    <a:pt x="3971544" y="1659636"/>
                  </a:lnTo>
                  <a:lnTo>
                    <a:pt x="4073652" y="1449324"/>
                  </a:lnTo>
                  <a:lnTo>
                    <a:pt x="4174236" y="1342644"/>
                  </a:lnTo>
                  <a:lnTo>
                    <a:pt x="4276344" y="1264920"/>
                  </a:lnTo>
                  <a:lnTo>
                    <a:pt x="4378452" y="1210056"/>
                  </a:lnTo>
                  <a:lnTo>
                    <a:pt x="4480560" y="1130808"/>
                  </a:lnTo>
                  <a:lnTo>
                    <a:pt x="4582668" y="836676"/>
                  </a:lnTo>
                  <a:lnTo>
                    <a:pt x="4683252" y="553212"/>
                  </a:lnTo>
                  <a:lnTo>
                    <a:pt x="4785360" y="457200"/>
                  </a:lnTo>
                  <a:lnTo>
                    <a:pt x="4887468" y="400812"/>
                  </a:lnTo>
                  <a:lnTo>
                    <a:pt x="4989576" y="278892"/>
                  </a:lnTo>
                  <a:lnTo>
                    <a:pt x="5091684" y="109728"/>
                  </a:lnTo>
                  <a:lnTo>
                    <a:pt x="5192268" y="242316"/>
                  </a:lnTo>
                  <a:lnTo>
                    <a:pt x="5294376" y="208787"/>
                  </a:lnTo>
                  <a:lnTo>
                    <a:pt x="5396484" y="0"/>
                  </a:lnTo>
                  <a:lnTo>
                    <a:pt x="5498592" y="243840"/>
                  </a:lnTo>
                  <a:lnTo>
                    <a:pt x="5600700" y="294131"/>
                  </a:lnTo>
                  <a:lnTo>
                    <a:pt x="5702808" y="274320"/>
                  </a:lnTo>
                  <a:lnTo>
                    <a:pt x="5803392" y="376428"/>
                  </a:lnTo>
                  <a:lnTo>
                    <a:pt x="5905500" y="580644"/>
                  </a:lnTo>
                  <a:lnTo>
                    <a:pt x="6007608" y="819912"/>
                  </a:lnTo>
                  <a:lnTo>
                    <a:pt x="6109716" y="800100"/>
                  </a:lnTo>
                  <a:lnTo>
                    <a:pt x="6211824" y="943356"/>
                  </a:lnTo>
                  <a:lnTo>
                    <a:pt x="6312408" y="1310640"/>
                  </a:lnTo>
                  <a:lnTo>
                    <a:pt x="6414516" y="1304544"/>
                  </a:lnTo>
                  <a:lnTo>
                    <a:pt x="6516624" y="1545336"/>
                  </a:lnTo>
                  <a:lnTo>
                    <a:pt x="6618732" y="1917192"/>
                  </a:lnTo>
                  <a:lnTo>
                    <a:pt x="6720840" y="1863852"/>
                  </a:lnTo>
                  <a:lnTo>
                    <a:pt x="6822948" y="1844040"/>
                  </a:lnTo>
                  <a:lnTo>
                    <a:pt x="6923532" y="1833372"/>
                  </a:lnTo>
                  <a:lnTo>
                    <a:pt x="7025640" y="2045208"/>
                  </a:lnTo>
                  <a:lnTo>
                    <a:pt x="7127748" y="2191512"/>
                  </a:lnTo>
                  <a:lnTo>
                    <a:pt x="7229856" y="2211324"/>
                  </a:lnTo>
                </a:path>
              </a:pathLst>
            </a:custGeom>
            <a:ln w="28575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30045" y="2919222"/>
              <a:ext cx="7230109" cy="2284730"/>
            </a:xfrm>
            <a:custGeom>
              <a:avLst/>
              <a:gdLst/>
              <a:ahLst/>
              <a:cxnLst/>
              <a:rect l="l" t="t" r="r" b="b"/>
              <a:pathLst>
                <a:path w="7230109" h="2284729">
                  <a:moveTo>
                    <a:pt x="0" y="1930908"/>
                  </a:moveTo>
                  <a:lnTo>
                    <a:pt x="102107" y="1924812"/>
                  </a:lnTo>
                  <a:lnTo>
                    <a:pt x="204215" y="1795271"/>
                  </a:lnTo>
                  <a:lnTo>
                    <a:pt x="304800" y="1807464"/>
                  </a:lnTo>
                  <a:lnTo>
                    <a:pt x="406908" y="1760220"/>
                  </a:lnTo>
                  <a:lnTo>
                    <a:pt x="509016" y="1781556"/>
                  </a:lnTo>
                  <a:lnTo>
                    <a:pt x="611124" y="1752600"/>
                  </a:lnTo>
                  <a:lnTo>
                    <a:pt x="713232" y="1801368"/>
                  </a:lnTo>
                  <a:lnTo>
                    <a:pt x="813816" y="1769364"/>
                  </a:lnTo>
                  <a:lnTo>
                    <a:pt x="915924" y="1813559"/>
                  </a:lnTo>
                  <a:lnTo>
                    <a:pt x="1018032" y="1744979"/>
                  </a:lnTo>
                  <a:lnTo>
                    <a:pt x="1120140" y="1731264"/>
                  </a:lnTo>
                  <a:lnTo>
                    <a:pt x="1222248" y="1822703"/>
                  </a:lnTo>
                  <a:lnTo>
                    <a:pt x="1324356" y="1877568"/>
                  </a:lnTo>
                  <a:lnTo>
                    <a:pt x="1424940" y="1943100"/>
                  </a:lnTo>
                  <a:lnTo>
                    <a:pt x="1527048" y="1923288"/>
                  </a:lnTo>
                  <a:lnTo>
                    <a:pt x="1629156" y="1959864"/>
                  </a:lnTo>
                  <a:lnTo>
                    <a:pt x="1731264" y="1906524"/>
                  </a:lnTo>
                  <a:lnTo>
                    <a:pt x="1833372" y="1914144"/>
                  </a:lnTo>
                  <a:lnTo>
                    <a:pt x="1933956" y="1868424"/>
                  </a:lnTo>
                  <a:lnTo>
                    <a:pt x="2036064" y="1923288"/>
                  </a:lnTo>
                  <a:lnTo>
                    <a:pt x="2138172" y="1924812"/>
                  </a:lnTo>
                  <a:lnTo>
                    <a:pt x="2240280" y="2008632"/>
                  </a:lnTo>
                  <a:lnTo>
                    <a:pt x="2342388" y="1993391"/>
                  </a:lnTo>
                  <a:lnTo>
                    <a:pt x="2444496" y="1969008"/>
                  </a:lnTo>
                  <a:lnTo>
                    <a:pt x="2545080" y="1918715"/>
                  </a:lnTo>
                  <a:lnTo>
                    <a:pt x="2647188" y="1999488"/>
                  </a:lnTo>
                  <a:lnTo>
                    <a:pt x="2749296" y="2272284"/>
                  </a:lnTo>
                  <a:lnTo>
                    <a:pt x="2851404" y="2264664"/>
                  </a:lnTo>
                  <a:lnTo>
                    <a:pt x="2953512" y="2284476"/>
                  </a:lnTo>
                  <a:lnTo>
                    <a:pt x="3054096" y="2159508"/>
                  </a:lnTo>
                  <a:lnTo>
                    <a:pt x="3156204" y="2060447"/>
                  </a:lnTo>
                  <a:lnTo>
                    <a:pt x="3258312" y="2022347"/>
                  </a:lnTo>
                  <a:lnTo>
                    <a:pt x="3360420" y="2060447"/>
                  </a:lnTo>
                  <a:lnTo>
                    <a:pt x="3462528" y="2029968"/>
                  </a:lnTo>
                  <a:lnTo>
                    <a:pt x="3563112" y="1969008"/>
                  </a:lnTo>
                  <a:lnTo>
                    <a:pt x="3665220" y="1889759"/>
                  </a:lnTo>
                  <a:lnTo>
                    <a:pt x="3767328" y="1871471"/>
                  </a:lnTo>
                  <a:lnTo>
                    <a:pt x="3869436" y="1624583"/>
                  </a:lnTo>
                  <a:lnTo>
                    <a:pt x="3971544" y="1152144"/>
                  </a:lnTo>
                  <a:lnTo>
                    <a:pt x="4073652" y="944879"/>
                  </a:lnTo>
                  <a:lnTo>
                    <a:pt x="4174236" y="795527"/>
                  </a:lnTo>
                  <a:lnTo>
                    <a:pt x="4276344" y="766571"/>
                  </a:lnTo>
                  <a:lnTo>
                    <a:pt x="4378452" y="761999"/>
                  </a:lnTo>
                  <a:lnTo>
                    <a:pt x="4480560" y="734567"/>
                  </a:lnTo>
                  <a:lnTo>
                    <a:pt x="4582668" y="525779"/>
                  </a:lnTo>
                  <a:lnTo>
                    <a:pt x="4683252" y="304800"/>
                  </a:lnTo>
                  <a:lnTo>
                    <a:pt x="4785360" y="164591"/>
                  </a:lnTo>
                  <a:lnTo>
                    <a:pt x="4887468" y="100583"/>
                  </a:lnTo>
                  <a:lnTo>
                    <a:pt x="4989576" y="0"/>
                  </a:lnTo>
                  <a:lnTo>
                    <a:pt x="5091684" y="12191"/>
                  </a:lnTo>
                  <a:lnTo>
                    <a:pt x="5192268" y="156971"/>
                  </a:lnTo>
                  <a:lnTo>
                    <a:pt x="5294376" y="245363"/>
                  </a:lnTo>
                  <a:lnTo>
                    <a:pt x="5396484" y="187451"/>
                  </a:lnTo>
                  <a:lnTo>
                    <a:pt x="5498592" y="300227"/>
                  </a:lnTo>
                  <a:lnTo>
                    <a:pt x="5600700" y="179831"/>
                  </a:lnTo>
                  <a:lnTo>
                    <a:pt x="5702808" y="50291"/>
                  </a:lnTo>
                  <a:lnTo>
                    <a:pt x="5803392" y="121919"/>
                  </a:lnTo>
                  <a:lnTo>
                    <a:pt x="5905500" y="237744"/>
                  </a:lnTo>
                  <a:lnTo>
                    <a:pt x="6007608" y="347471"/>
                  </a:lnTo>
                  <a:lnTo>
                    <a:pt x="6109716" y="330707"/>
                  </a:lnTo>
                  <a:lnTo>
                    <a:pt x="6211824" y="359663"/>
                  </a:lnTo>
                  <a:lnTo>
                    <a:pt x="6312408" y="388619"/>
                  </a:lnTo>
                  <a:lnTo>
                    <a:pt x="6414516" y="399288"/>
                  </a:lnTo>
                  <a:lnTo>
                    <a:pt x="6516624" y="432816"/>
                  </a:lnTo>
                  <a:lnTo>
                    <a:pt x="6618732" y="633983"/>
                  </a:lnTo>
                  <a:lnTo>
                    <a:pt x="6720840" y="678179"/>
                  </a:lnTo>
                  <a:lnTo>
                    <a:pt x="6822948" y="903732"/>
                  </a:lnTo>
                  <a:lnTo>
                    <a:pt x="6923532" y="972311"/>
                  </a:lnTo>
                  <a:lnTo>
                    <a:pt x="7025640" y="1069848"/>
                  </a:lnTo>
                  <a:lnTo>
                    <a:pt x="7127748" y="1182623"/>
                  </a:lnTo>
                  <a:lnTo>
                    <a:pt x="7229856" y="1295400"/>
                  </a:lnTo>
                </a:path>
              </a:pathLst>
            </a:custGeom>
            <a:ln w="28575">
              <a:solidFill>
                <a:srgbClr val="505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38384" y="5473264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8384" y="4493941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8384" y="3514619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6128" y="577021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97995" y="577021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'19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9862" y="577021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41729" y="577021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63596" y="577021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85463" y="577021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90665" y="3795521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348237" y="3619525"/>
            <a:ext cx="1322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585858"/>
                </a:solidFill>
                <a:latin typeface="Calibri"/>
                <a:cs typeface="Calibri"/>
              </a:rPr>
              <a:t>Total</a:t>
            </a:r>
            <a:r>
              <a:rPr sz="18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alibri"/>
                <a:cs typeface="Calibri"/>
              </a:rPr>
              <a:t>inflation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090665" y="430149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348237" y="4125235"/>
            <a:ext cx="1388110" cy="5791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60"/>
              </a:spcBef>
            </a:pPr>
            <a:r>
              <a:rPr sz="1800" dirty="0">
                <a:solidFill>
                  <a:srgbClr val="585858"/>
                </a:solidFill>
                <a:latin typeface="Calibri"/>
                <a:cs typeface="Calibri"/>
              </a:rPr>
              <a:t>Excluding</a:t>
            </a:r>
            <a:r>
              <a:rPr sz="18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alibri"/>
                <a:cs typeface="Calibri"/>
              </a:rPr>
              <a:t>food </a:t>
            </a:r>
            <a:r>
              <a:rPr sz="1800" dirty="0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sz="1800" spc="-4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alibri"/>
                <a:cs typeface="Calibri"/>
              </a:rPr>
              <a:t>energy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91668" y="1124711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38384" y="1555974"/>
            <a:ext cx="3854450" cy="1279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  <a:p>
            <a:pPr marL="492125" marR="5080">
              <a:lnSpc>
                <a:spcPts val="2160"/>
              </a:lnSpc>
              <a:spcBef>
                <a:spcPts val="10"/>
              </a:spcBef>
            </a:pPr>
            <a:r>
              <a:rPr sz="1800" dirty="0">
                <a:latin typeface="Calibri"/>
                <a:cs typeface="Calibri"/>
              </a:rPr>
              <a:t>Personal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consumption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expenditures </a:t>
            </a:r>
            <a:r>
              <a:rPr sz="1800" dirty="0">
                <a:latin typeface="Calibri"/>
                <a:cs typeface="Calibri"/>
              </a:rPr>
              <a:t>price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index,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%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change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year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ago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z="1800" spc="-50" dirty="0"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075182" y="4676394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4844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246826" y="4331096"/>
            <a:ext cx="19805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FOMC’s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2%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objective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 dirty="0"/>
              <a:t>6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12321" y="6706186"/>
            <a:ext cx="6457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BEA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5753" rIns="0" bIns="0" rtlCol="0">
            <a:spAutoFit/>
          </a:bodyPr>
          <a:lstStyle/>
          <a:p>
            <a:pPr marL="874394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latin typeface="Calibri"/>
                <a:cs typeface="Calibri"/>
              </a:rPr>
              <a:t>Services</a:t>
            </a:r>
            <a:r>
              <a:rPr sz="3000" b="0" spc="-7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and</a:t>
            </a:r>
            <a:r>
              <a:rPr sz="3000" b="0" spc="-6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Shelter</a:t>
            </a:r>
            <a:r>
              <a:rPr sz="3000" b="0" spc="-5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Inflation</a:t>
            </a:r>
            <a:r>
              <a:rPr sz="3000" b="0" spc="-8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Remain</a:t>
            </a:r>
            <a:r>
              <a:rPr sz="3000" b="0" spc="-65" dirty="0">
                <a:latin typeface="Calibri"/>
                <a:cs typeface="Calibri"/>
              </a:rPr>
              <a:t> </a:t>
            </a:r>
            <a:r>
              <a:rPr sz="3000" b="0" spc="-20" dirty="0">
                <a:latin typeface="Calibri"/>
                <a:cs typeface="Calibri"/>
              </a:rPr>
              <a:t>Firm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84313" y="1612201"/>
            <a:ext cx="7396480" cy="4144645"/>
            <a:chOff x="984313" y="1612201"/>
            <a:chExt cx="7396480" cy="4144645"/>
          </a:xfrm>
        </p:grpSpPr>
        <p:sp>
          <p:nvSpPr>
            <p:cNvPr id="4" name="object 4"/>
            <p:cNvSpPr/>
            <p:nvPr/>
          </p:nvSpPr>
          <p:spPr>
            <a:xfrm>
              <a:off x="989075" y="1616963"/>
              <a:ext cx="7386955" cy="4135120"/>
            </a:xfrm>
            <a:custGeom>
              <a:avLst/>
              <a:gdLst/>
              <a:ahLst/>
              <a:cxnLst/>
              <a:rect l="l" t="t" r="r" b="b"/>
              <a:pathLst>
                <a:path w="7386955" h="4135120">
                  <a:moveTo>
                    <a:pt x="0" y="4134612"/>
                  </a:moveTo>
                  <a:lnTo>
                    <a:pt x="7386828" y="4134612"/>
                  </a:lnTo>
                </a:path>
                <a:path w="7386955" h="4135120">
                  <a:moveTo>
                    <a:pt x="0" y="3617976"/>
                  </a:moveTo>
                  <a:lnTo>
                    <a:pt x="7386828" y="3617976"/>
                  </a:lnTo>
                </a:path>
                <a:path w="7386955" h="4135120">
                  <a:moveTo>
                    <a:pt x="0" y="3101340"/>
                  </a:moveTo>
                  <a:lnTo>
                    <a:pt x="7386828" y="3101340"/>
                  </a:lnTo>
                </a:path>
                <a:path w="7386955" h="4135120">
                  <a:moveTo>
                    <a:pt x="0" y="2068068"/>
                  </a:moveTo>
                  <a:lnTo>
                    <a:pt x="7386828" y="2068068"/>
                  </a:lnTo>
                </a:path>
                <a:path w="7386955" h="4135120">
                  <a:moveTo>
                    <a:pt x="0" y="1551432"/>
                  </a:moveTo>
                  <a:lnTo>
                    <a:pt x="7386828" y="1551432"/>
                  </a:lnTo>
                </a:path>
                <a:path w="7386955" h="4135120">
                  <a:moveTo>
                    <a:pt x="0" y="1034795"/>
                  </a:moveTo>
                  <a:lnTo>
                    <a:pt x="7386828" y="1034795"/>
                  </a:lnTo>
                </a:path>
                <a:path w="7386955" h="4135120">
                  <a:moveTo>
                    <a:pt x="0" y="518160"/>
                  </a:moveTo>
                  <a:lnTo>
                    <a:pt x="7386828" y="518160"/>
                  </a:lnTo>
                </a:path>
                <a:path w="7386955" h="4135120">
                  <a:moveTo>
                    <a:pt x="0" y="0"/>
                  </a:moveTo>
                  <a:lnTo>
                    <a:pt x="738682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89075" y="1616963"/>
              <a:ext cx="7386955" cy="4135120"/>
            </a:xfrm>
            <a:custGeom>
              <a:avLst/>
              <a:gdLst/>
              <a:ahLst/>
              <a:cxnLst/>
              <a:rect l="l" t="t" r="r" b="b"/>
              <a:pathLst>
                <a:path w="7386955" h="4135120">
                  <a:moveTo>
                    <a:pt x="0" y="0"/>
                  </a:moveTo>
                  <a:lnTo>
                    <a:pt x="7386828" y="0"/>
                  </a:lnTo>
                  <a:lnTo>
                    <a:pt x="7386828" y="4134612"/>
                  </a:lnTo>
                  <a:lnTo>
                    <a:pt x="0" y="413461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89075" y="4201668"/>
              <a:ext cx="7386955" cy="71755"/>
            </a:xfrm>
            <a:custGeom>
              <a:avLst/>
              <a:gdLst/>
              <a:ahLst/>
              <a:cxnLst/>
              <a:rect l="l" t="t" r="r" b="b"/>
              <a:pathLst>
                <a:path w="7386955" h="71754">
                  <a:moveTo>
                    <a:pt x="0" y="0"/>
                  </a:moveTo>
                  <a:lnTo>
                    <a:pt x="7386828" y="0"/>
                  </a:lnTo>
                </a:path>
                <a:path w="7386955" h="71754">
                  <a:moveTo>
                    <a:pt x="0" y="0"/>
                  </a:moveTo>
                  <a:lnTo>
                    <a:pt x="0" y="71627"/>
                  </a:lnTo>
                </a:path>
                <a:path w="7386955" h="71754">
                  <a:moveTo>
                    <a:pt x="44196" y="0"/>
                  </a:moveTo>
                  <a:lnTo>
                    <a:pt x="44196" y="71627"/>
                  </a:lnTo>
                </a:path>
                <a:path w="7386955" h="71754">
                  <a:moveTo>
                    <a:pt x="88392" y="0"/>
                  </a:moveTo>
                  <a:lnTo>
                    <a:pt x="88392" y="71627"/>
                  </a:lnTo>
                </a:path>
                <a:path w="7386955" h="71754">
                  <a:moveTo>
                    <a:pt x="131064" y="0"/>
                  </a:moveTo>
                  <a:lnTo>
                    <a:pt x="131064" y="71627"/>
                  </a:lnTo>
                </a:path>
                <a:path w="7386955" h="71754">
                  <a:moveTo>
                    <a:pt x="175260" y="0"/>
                  </a:moveTo>
                  <a:lnTo>
                    <a:pt x="175260" y="71627"/>
                  </a:lnTo>
                </a:path>
                <a:path w="7386955" h="71754">
                  <a:moveTo>
                    <a:pt x="219456" y="0"/>
                  </a:moveTo>
                  <a:lnTo>
                    <a:pt x="219456" y="71627"/>
                  </a:lnTo>
                </a:path>
                <a:path w="7386955" h="71754">
                  <a:moveTo>
                    <a:pt x="262128" y="0"/>
                  </a:moveTo>
                  <a:lnTo>
                    <a:pt x="262128" y="71627"/>
                  </a:lnTo>
                </a:path>
                <a:path w="7386955" h="71754">
                  <a:moveTo>
                    <a:pt x="306324" y="0"/>
                  </a:moveTo>
                  <a:lnTo>
                    <a:pt x="306324" y="71627"/>
                  </a:lnTo>
                </a:path>
                <a:path w="7386955" h="71754">
                  <a:moveTo>
                    <a:pt x="350520" y="0"/>
                  </a:moveTo>
                  <a:lnTo>
                    <a:pt x="350520" y="71627"/>
                  </a:lnTo>
                </a:path>
                <a:path w="7386955" h="71754">
                  <a:moveTo>
                    <a:pt x="393192" y="0"/>
                  </a:moveTo>
                  <a:lnTo>
                    <a:pt x="393192" y="71627"/>
                  </a:lnTo>
                </a:path>
                <a:path w="7386955" h="71754">
                  <a:moveTo>
                    <a:pt x="437388" y="0"/>
                  </a:moveTo>
                  <a:lnTo>
                    <a:pt x="437388" y="71627"/>
                  </a:lnTo>
                </a:path>
                <a:path w="7386955" h="71754">
                  <a:moveTo>
                    <a:pt x="481584" y="0"/>
                  </a:moveTo>
                  <a:lnTo>
                    <a:pt x="481584" y="71627"/>
                  </a:lnTo>
                </a:path>
                <a:path w="7386955" h="71754">
                  <a:moveTo>
                    <a:pt x="524256" y="0"/>
                  </a:moveTo>
                  <a:lnTo>
                    <a:pt x="524256" y="71627"/>
                  </a:lnTo>
                </a:path>
                <a:path w="7386955" h="71754">
                  <a:moveTo>
                    <a:pt x="568452" y="0"/>
                  </a:moveTo>
                  <a:lnTo>
                    <a:pt x="568452" y="71627"/>
                  </a:lnTo>
                </a:path>
                <a:path w="7386955" h="71754">
                  <a:moveTo>
                    <a:pt x="612648" y="0"/>
                  </a:moveTo>
                  <a:lnTo>
                    <a:pt x="612648" y="71627"/>
                  </a:lnTo>
                </a:path>
                <a:path w="7386955" h="71754">
                  <a:moveTo>
                    <a:pt x="655320" y="0"/>
                  </a:moveTo>
                  <a:lnTo>
                    <a:pt x="655320" y="71627"/>
                  </a:lnTo>
                </a:path>
                <a:path w="7386955" h="71754">
                  <a:moveTo>
                    <a:pt x="699516" y="0"/>
                  </a:moveTo>
                  <a:lnTo>
                    <a:pt x="699516" y="71627"/>
                  </a:lnTo>
                </a:path>
                <a:path w="7386955" h="71754">
                  <a:moveTo>
                    <a:pt x="743712" y="0"/>
                  </a:moveTo>
                  <a:lnTo>
                    <a:pt x="743712" y="71627"/>
                  </a:lnTo>
                </a:path>
                <a:path w="7386955" h="71754">
                  <a:moveTo>
                    <a:pt x="786384" y="0"/>
                  </a:moveTo>
                  <a:lnTo>
                    <a:pt x="786384" y="71627"/>
                  </a:lnTo>
                </a:path>
                <a:path w="7386955" h="71754">
                  <a:moveTo>
                    <a:pt x="830580" y="0"/>
                  </a:moveTo>
                  <a:lnTo>
                    <a:pt x="830580" y="71627"/>
                  </a:lnTo>
                </a:path>
                <a:path w="7386955" h="71754">
                  <a:moveTo>
                    <a:pt x="874776" y="0"/>
                  </a:moveTo>
                  <a:lnTo>
                    <a:pt x="874776" y="71627"/>
                  </a:lnTo>
                </a:path>
                <a:path w="7386955" h="71754">
                  <a:moveTo>
                    <a:pt x="917447" y="0"/>
                  </a:moveTo>
                  <a:lnTo>
                    <a:pt x="917447" y="71627"/>
                  </a:lnTo>
                </a:path>
                <a:path w="7386955" h="71754">
                  <a:moveTo>
                    <a:pt x="961644" y="0"/>
                  </a:moveTo>
                  <a:lnTo>
                    <a:pt x="961644" y="71627"/>
                  </a:lnTo>
                </a:path>
                <a:path w="7386955" h="71754">
                  <a:moveTo>
                    <a:pt x="1005840" y="0"/>
                  </a:moveTo>
                  <a:lnTo>
                    <a:pt x="1005840" y="71627"/>
                  </a:lnTo>
                </a:path>
                <a:path w="7386955" h="71754">
                  <a:moveTo>
                    <a:pt x="1050036" y="0"/>
                  </a:moveTo>
                  <a:lnTo>
                    <a:pt x="1050036" y="71627"/>
                  </a:lnTo>
                </a:path>
                <a:path w="7386955" h="71754">
                  <a:moveTo>
                    <a:pt x="1092708" y="0"/>
                  </a:moveTo>
                  <a:lnTo>
                    <a:pt x="1092708" y="71627"/>
                  </a:lnTo>
                </a:path>
                <a:path w="7386955" h="71754">
                  <a:moveTo>
                    <a:pt x="1136904" y="0"/>
                  </a:moveTo>
                  <a:lnTo>
                    <a:pt x="1136904" y="71627"/>
                  </a:lnTo>
                </a:path>
                <a:path w="7386955" h="71754">
                  <a:moveTo>
                    <a:pt x="1181100" y="0"/>
                  </a:moveTo>
                  <a:lnTo>
                    <a:pt x="1181100" y="71627"/>
                  </a:lnTo>
                </a:path>
                <a:path w="7386955" h="71754">
                  <a:moveTo>
                    <a:pt x="1223772" y="0"/>
                  </a:moveTo>
                  <a:lnTo>
                    <a:pt x="1223772" y="71627"/>
                  </a:lnTo>
                </a:path>
                <a:path w="7386955" h="71754">
                  <a:moveTo>
                    <a:pt x="1267968" y="0"/>
                  </a:moveTo>
                  <a:lnTo>
                    <a:pt x="1267968" y="71627"/>
                  </a:lnTo>
                </a:path>
                <a:path w="7386955" h="71754">
                  <a:moveTo>
                    <a:pt x="1312164" y="0"/>
                  </a:moveTo>
                  <a:lnTo>
                    <a:pt x="1312164" y="71627"/>
                  </a:lnTo>
                </a:path>
                <a:path w="7386955" h="71754">
                  <a:moveTo>
                    <a:pt x="1354836" y="0"/>
                  </a:moveTo>
                  <a:lnTo>
                    <a:pt x="1354836" y="71627"/>
                  </a:lnTo>
                </a:path>
                <a:path w="7386955" h="71754">
                  <a:moveTo>
                    <a:pt x="1399032" y="0"/>
                  </a:moveTo>
                  <a:lnTo>
                    <a:pt x="1399032" y="71627"/>
                  </a:lnTo>
                </a:path>
                <a:path w="7386955" h="71754">
                  <a:moveTo>
                    <a:pt x="1443228" y="0"/>
                  </a:moveTo>
                  <a:lnTo>
                    <a:pt x="1443228" y="71627"/>
                  </a:lnTo>
                </a:path>
                <a:path w="7386955" h="71754">
                  <a:moveTo>
                    <a:pt x="1485900" y="0"/>
                  </a:moveTo>
                  <a:lnTo>
                    <a:pt x="1485900" y="71627"/>
                  </a:lnTo>
                </a:path>
                <a:path w="7386955" h="71754">
                  <a:moveTo>
                    <a:pt x="1530096" y="0"/>
                  </a:moveTo>
                  <a:lnTo>
                    <a:pt x="1530096" y="71627"/>
                  </a:lnTo>
                </a:path>
                <a:path w="7386955" h="71754">
                  <a:moveTo>
                    <a:pt x="1574292" y="0"/>
                  </a:moveTo>
                  <a:lnTo>
                    <a:pt x="1574292" y="71627"/>
                  </a:lnTo>
                </a:path>
                <a:path w="7386955" h="71754">
                  <a:moveTo>
                    <a:pt x="1616964" y="0"/>
                  </a:moveTo>
                  <a:lnTo>
                    <a:pt x="1616964" y="71627"/>
                  </a:lnTo>
                </a:path>
                <a:path w="7386955" h="71754">
                  <a:moveTo>
                    <a:pt x="1661160" y="0"/>
                  </a:moveTo>
                  <a:lnTo>
                    <a:pt x="1661160" y="71627"/>
                  </a:lnTo>
                </a:path>
                <a:path w="7386955" h="71754">
                  <a:moveTo>
                    <a:pt x="1705356" y="0"/>
                  </a:moveTo>
                  <a:lnTo>
                    <a:pt x="1705356" y="71627"/>
                  </a:lnTo>
                </a:path>
                <a:path w="7386955" h="71754">
                  <a:moveTo>
                    <a:pt x="1748027" y="0"/>
                  </a:moveTo>
                  <a:lnTo>
                    <a:pt x="1748027" y="71627"/>
                  </a:lnTo>
                </a:path>
                <a:path w="7386955" h="71754">
                  <a:moveTo>
                    <a:pt x="1792224" y="0"/>
                  </a:moveTo>
                  <a:lnTo>
                    <a:pt x="1792224" y="71627"/>
                  </a:lnTo>
                </a:path>
                <a:path w="7386955" h="71754">
                  <a:moveTo>
                    <a:pt x="1836420" y="0"/>
                  </a:moveTo>
                  <a:lnTo>
                    <a:pt x="1836420" y="71627"/>
                  </a:lnTo>
                </a:path>
                <a:path w="7386955" h="71754">
                  <a:moveTo>
                    <a:pt x="1879092" y="0"/>
                  </a:moveTo>
                  <a:lnTo>
                    <a:pt x="1879092" y="71627"/>
                  </a:lnTo>
                </a:path>
                <a:path w="7386955" h="71754">
                  <a:moveTo>
                    <a:pt x="1923288" y="0"/>
                  </a:moveTo>
                  <a:lnTo>
                    <a:pt x="1923288" y="71627"/>
                  </a:lnTo>
                </a:path>
                <a:path w="7386955" h="71754">
                  <a:moveTo>
                    <a:pt x="1967483" y="0"/>
                  </a:moveTo>
                  <a:lnTo>
                    <a:pt x="1967483" y="71627"/>
                  </a:lnTo>
                </a:path>
                <a:path w="7386955" h="71754">
                  <a:moveTo>
                    <a:pt x="2010156" y="0"/>
                  </a:moveTo>
                  <a:lnTo>
                    <a:pt x="2010156" y="71627"/>
                  </a:lnTo>
                </a:path>
                <a:path w="7386955" h="71754">
                  <a:moveTo>
                    <a:pt x="2054352" y="0"/>
                  </a:moveTo>
                  <a:lnTo>
                    <a:pt x="2054352" y="71627"/>
                  </a:lnTo>
                </a:path>
                <a:path w="7386955" h="71754">
                  <a:moveTo>
                    <a:pt x="2098548" y="0"/>
                  </a:moveTo>
                  <a:lnTo>
                    <a:pt x="2098548" y="71627"/>
                  </a:lnTo>
                </a:path>
                <a:path w="7386955" h="71754">
                  <a:moveTo>
                    <a:pt x="2141220" y="0"/>
                  </a:moveTo>
                  <a:lnTo>
                    <a:pt x="2141220" y="71627"/>
                  </a:lnTo>
                </a:path>
                <a:path w="7386955" h="71754">
                  <a:moveTo>
                    <a:pt x="2185416" y="0"/>
                  </a:moveTo>
                  <a:lnTo>
                    <a:pt x="2185416" y="71627"/>
                  </a:lnTo>
                </a:path>
                <a:path w="7386955" h="71754">
                  <a:moveTo>
                    <a:pt x="2229612" y="0"/>
                  </a:moveTo>
                  <a:lnTo>
                    <a:pt x="2229612" y="71627"/>
                  </a:lnTo>
                </a:path>
                <a:path w="7386955" h="71754">
                  <a:moveTo>
                    <a:pt x="2273808" y="0"/>
                  </a:moveTo>
                  <a:lnTo>
                    <a:pt x="2273808" y="71627"/>
                  </a:lnTo>
                </a:path>
                <a:path w="7386955" h="71754">
                  <a:moveTo>
                    <a:pt x="2316480" y="0"/>
                  </a:moveTo>
                  <a:lnTo>
                    <a:pt x="2316480" y="71627"/>
                  </a:lnTo>
                </a:path>
                <a:path w="7386955" h="71754">
                  <a:moveTo>
                    <a:pt x="2360676" y="0"/>
                  </a:moveTo>
                  <a:lnTo>
                    <a:pt x="2360676" y="71627"/>
                  </a:lnTo>
                </a:path>
                <a:path w="7386955" h="71754">
                  <a:moveTo>
                    <a:pt x="2404872" y="0"/>
                  </a:moveTo>
                  <a:lnTo>
                    <a:pt x="2404872" y="71627"/>
                  </a:lnTo>
                </a:path>
                <a:path w="7386955" h="71754">
                  <a:moveTo>
                    <a:pt x="2447544" y="0"/>
                  </a:moveTo>
                  <a:lnTo>
                    <a:pt x="2447544" y="71627"/>
                  </a:lnTo>
                </a:path>
                <a:path w="7386955" h="71754">
                  <a:moveTo>
                    <a:pt x="2491740" y="0"/>
                  </a:moveTo>
                  <a:lnTo>
                    <a:pt x="2491740" y="71627"/>
                  </a:lnTo>
                </a:path>
                <a:path w="7386955" h="71754">
                  <a:moveTo>
                    <a:pt x="2535936" y="0"/>
                  </a:moveTo>
                  <a:lnTo>
                    <a:pt x="2535936" y="71627"/>
                  </a:lnTo>
                </a:path>
                <a:path w="7386955" h="71754">
                  <a:moveTo>
                    <a:pt x="2578608" y="0"/>
                  </a:moveTo>
                  <a:lnTo>
                    <a:pt x="2578608" y="71627"/>
                  </a:lnTo>
                </a:path>
                <a:path w="7386955" h="71754">
                  <a:moveTo>
                    <a:pt x="2622804" y="0"/>
                  </a:moveTo>
                  <a:lnTo>
                    <a:pt x="2622804" y="71627"/>
                  </a:lnTo>
                </a:path>
                <a:path w="7386955" h="71754">
                  <a:moveTo>
                    <a:pt x="2667000" y="0"/>
                  </a:moveTo>
                  <a:lnTo>
                    <a:pt x="2667000" y="71627"/>
                  </a:lnTo>
                </a:path>
                <a:path w="7386955" h="71754">
                  <a:moveTo>
                    <a:pt x="2709672" y="0"/>
                  </a:moveTo>
                  <a:lnTo>
                    <a:pt x="2709672" y="71627"/>
                  </a:lnTo>
                </a:path>
                <a:path w="7386955" h="71754">
                  <a:moveTo>
                    <a:pt x="2753868" y="0"/>
                  </a:moveTo>
                  <a:lnTo>
                    <a:pt x="2753868" y="71627"/>
                  </a:lnTo>
                </a:path>
                <a:path w="7386955" h="71754">
                  <a:moveTo>
                    <a:pt x="2798064" y="0"/>
                  </a:moveTo>
                  <a:lnTo>
                    <a:pt x="2798064" y="71627"/>
                  </a:lnTo>
                </a:path>
                <a:path w="7386955" h="71754">
                  <a:moveTo>
                    <a:pt x="2840736" y="0"/>
                  </a:moveTo>
                  <a:lnTo>
                    <a:pt x="2840736" y="71627"/>
                  </a:lnTo>
                </a:path>
                <a:path w="7386955" h="71754">
                  <a:moveTo>
                    <a:pt x="2884932" y="0"/>
                  </a:moveTo>
                  <a:lnTo>
                    <a:pt x="2884932" y="71627"/>
                  </a:lnTo>
                </a:path>
                <a:path w="7386955" h="71754">
                  <a:moveTo>
                    <a:pt x="2929128" y="0"/>
                  </a:moveTo>
                  <a:lnTo>
                    <a:pt x="2929128" y="71627"/>
                  </a:lnTo>
                </a:path>
                <a:path w="7386955" h="71754">
                  <a:moveTo>
                    <a:pt x="2971800" y="0"/>
                  </a:moveTo>
                  <a:lnTo>
                    <a:pt x="2971800" y="71627"/>
                  </a:lnTo>
                </a:path>
                <a:path w="7386955" h="71754">
                  <a:moveTo>
                    <a:pt x="3015996" y="0"/>
                  </a:moveTo>
                  <a:lnTo>
                    <a:pt x="3015996" y="71627"/>
                  </a:lnTo>
                </a:path>
                <a:path w="7386955" h="71754">
                  <a:moveTo>
                    <a:pt x="3060192" y="0"/>
                  </a:moveTo>
                  <a:lnTo>
                    <a:pt x="3060192" y="71627"/>
                  </a:lnTo>
                </a:path>
                <a:path w="7386955" h="71754">
                  <a:moveTo>
                    <a:pt x="3102864" y="0"/>
                  </a:moveTo>
                  <a:lnTo>
                    <a:pt x="3102864" y="71627"/>
                  </a:lnTo>
                </a:path>
                <a:path w="7386955" h="71754">
                  <a:moveTo>
                    <a:pt x="3147060" y="0"/>
                  </a:moveTo>
                  <a:lnTo>
                    <a:pt x="3147060" y="71627"/>
                  </a:lnTo>
                </a:path>
                <a:path w="7386955" h="71754">
                  <a:moveTo>
                    <a:pt x="3191256" y="0"/>
                  </a:moveTo>
                  <a:lnTo>
                    <a:pt x="3191256" y="71627"/>
                  </a:lnTo>
                </a:path>
                <a:path w="7386955" h="71754">
                  <a:moveTo>
                    <a:pt x="3233928" y="0"/>
                  </a:moveTo>
                  <a:lnTo>
                    <a:pt x="3233928" y="71627"/>
                  </a:lnTo>
                </a:path>
                <a:path w="7386955" h="71754">
                  <a:moveTo>
                    <a:pt x="3278124" y="0"/>
                  </a:moveTo>
                  <a:lnTo>
                    <a:pt x="3278124" y="71627"/>
                  </a:lnTo>
                </a:path>
                <a:path w="7386955" h="71754">
                  <a:moveTo>
                    <a:pt x="3322320" y="0"/>
                  </a:moveTo>
                  <a:lnTo>
                    <a:pt x="3322320" y="71627"/>
                  </a:lnTo>
                </a:path>
                <a:path w="7386955" h="71754">
                  <a:moveTo>
                    <a:pt x="3366516" y="0"/>
                  </a:moveTo>
                  <a:lnTo>
                    <a:pt x="3366516" y="71627"/>
                  </a:lnTo>
                </a:path>
                <a:path w="7386955" h="71754">
                  <a:moveTo>
                    <a:pt x="3409188" y="0"/>
                  </a:moveTo>
                  <a:lnTo>
                    <a:pt x="3409188" y="71627"/>
                  </a:lnTo>
                </a:path>
                <a:path w="7386955" h="71754">
                  <a:moveTo>
                    <a:pt x="3453384" y="0"/>
                  </a:moveTo>
                  <a:lnTo>
                    <a:pt x="3453384" y="71627"/>
                  </a:lnTo>
                </a:path>
                <a:path w="7386955" h="71754">
                  <a:moveTo>
                    <a:pt x="3497579" y="0"/>
                  </a:moveTo>
                  <a:lnTo>
                    <a:pt x="3497579" y="71627"/>
                  </a:lnTo>
                </a:path>
                <a:path w="7386955" h="71754">
                  <a:moveTo>
                    <a:pt x="3540252" y="0"/>
                  </a:moveTo>
                  <a:lnTo>
                    <a:pt x="3540252" y="71627"/>
                  </a:lnTo>
                </a:path>
                <a:path w="7386955" h="71754">
                  <a:moveTo>
                    <a:pt x="3584448" y="0"/>
                  </a:moveTo>
                  <a:lnTo>
                    <a:pt x="3584448" y="71627"/>
                  </a:lnTo>
                </a:path>
                <a:path w="7386955" h="71754">
                  <a:moveTo>
                    <a:pt x="3628644" y="0"/>
                  </a:moveTo>
                  <a:lnTo>
                    <a:pt x="3628644" y="71627"/>
                  </a:lnTo>
                </a:path>
                <a:path w="7386955" h="71754">
                  <a:moveTo>
                    <a:pt x="3671316" y="0"/>
                  </a:moveTo>
                  <a:lnTo>
                    <a:pt x="3671316" y="71627"/>
                  </a:lnTo>
                </a:path>
                <a:path w="7386955" h="71754">
                  <a:moveTo>
                    <a:pt x="3715512" y="0"/>
                  </a:moveTo>
                  <a:lnTo>
                    <a:pt x="3715512" y="71627"/>
                  </a:lnTo>
                </a:path>
                <a:path w="7386955" h="71754">
                  <a:moveTo>
                    <a:pt x="3759708" y="0"/>
                  </a:moveTo>
                  <a:lnTo>
                    <a:pt x="3759708" y="71627"/>
                  </a:lnTo>
                </a:path>
                <a:path w="7386955" h="71754">
                  <a:moveTo>
                    <a:pt x="3802379" y="0"/>
                  </a:moveTo>
                  <a:lnTo>
                    <a:pt x="3802379" y="71627"/>
                  </a:lnTo>
                </a:path>
                <a:path w="7386955" h="71754">
                  <a:moveTo>
                    <a:pt x="3846576" y="0"/>
                  </a:moveTo>
                  <a:lnTo>
                    <a:pt x="3846576" y="71627"/>
                  </a:lnTo>
                </a:path>
                <a:path w="7386955" h="71754">
                  <a:moveTo>
                    <a:pt x="3890772" y="0"/>
                  </a:moveTo>
                  <a:lnTo>
                    <a:pt x="3890772" y="71627"/>
                  </a:lnTo>
                </a:path>
                <a:path w="7386955" h="71754">
                  <a:moveTo>
                    <a:pt x="3933444" y="0"/>
                  </a:moveTo>
                  <a:lnTo>
                    <a:pt x="3933444" y="71627"/>
                  </a:lnTo>
                </a:path>
                <a:path w="7386955" h="71754">
                  <a:moveTo>
                    <a:pt x="3977640" y="0"/>
                  </a:moveTo>
                  <a:lnTo>
                    <a:pt x="3977640" y="71627"/>
                  </a:lnTo>
                </a:path>
                <a:path w="7386955" h="71754">
                  <a:moveTo>
                    <a:pt x="4021836" y="0"/>
                  </a:moveTo>
                  <a:lnTo>
                    <a:pt x="4021836" y="71627"/>
                  </a:lnTo>
                </a:path>
                <a:path w="7386955" h="71754">
                  <a:moveTo>
                    <a:pt x="4064508" y="0"/>
                  </a:moveTo>
                  <a:lnTo>
                    <a:pt x="4064508" y="71627"/>
                  </a:lnTo>
                </a:path>
                <a:path w="7386955" h="71754">
                  <a:moveTo>
                    <a:pt x="4108704" y="0"/>
                  </a:moveTo>
                  <a:lnTo>
                    <a:pt x="4108704" y="71627"/>
                  </a:lnTo>
                </a:path>
                <a:path w="7386955" h="71754">
                  <a:moveTo>
                    <a:pt x="4152900" y="0"/>
                  </a:moveTo>
                  <a:lnTo>
                    <a:pt x="4152900" y="71627"/>
                  </a:lnTo>
                </a:path>
                <a:path w="7386955" h="71754">
                  <a:moveTo>
                    <a:pt x="4195572" y="0"/>
                  </a:moveTo>
                  <a:lnTo>
                    <a:pt x="4195572" y="71627"/>
                  </a:lnTo>
                </a:path>
                <a:path w="7386955" h="71754">
                  <a:moveTo>
                    <a:pt x="4239768" y="0"/>
                  </a:moveTo>
                  <a:lnTo>
                    <a:pt x="4239768" y="71627"/>
                  </a:lnTo>
                </a:path>
                <a:path w="7386955" h="71754">
                  <a:moveTo>
                    <a:pt x="4283964" y="0"/>
                  </a:moveTo>
                  <a:lnTo>
                    <a:pt x="4283964" y="71627"/>
                  </a:lnTo>
                </a:path>
                <a:path w="7386955" h="71754">
                  <a:moveTo>
                    <a:pt x="4326636" y="0"/>
                  </a:moveTo>
                  <a:lnTo>
                    <a:pt x="4326636" y="71627"/>
                  </a:lnTo>
                </a:path>
                <a:path w="7386955" h="71754">
                  <a:moveTo>
                    <a:pt x="4370832" y="0"/>
                  </a:moveTo>
                  <a:lnTo>
                    <a:pt x="4370832" y="71627"/>
                  </a:lnTo>
                </a:path>
                <a:path w="7386955" h="71754">
                  <a:moveTo>
                    <a:pt x="4415028" y="0"/>
                  </a:moveTo>
                  <a:lnTo>
                    <a:pt x="4415028" y="71627"/>
                  </a:lnTo>
                </a:path>
                <a:path w="7386955" h="71754">
                  <a:moveTo>
                    <a:pt x="4457700" y="0"/>
                  </a:moveTo>
                  <a:lnTo>
                    <a:pt x="4457700" y="71627"/>
                  </a:lnTo>
                </a:path>
                <a:path w="7386955" h="71754">
                  <a:moveTo>
                    <a:pt x="4501896" y="0"/>
                  </a:moveTo>
                  <a:lnTo>
                    <a:pt x="4501896" y="71627"/>
                  </a:lnTo>
                </a:path>
                <a:path w="7386955" h="71754">
                  <a:moveTo>
                    <a:pt x="4546092" y="0"/>
                  </a:moveTo>
                  <a:lnTo>
                    <a:pt x="4546092" y="71627"/>
                  </a:lnTo>
                </a:path>
                <a:path w="7386955" h="71754">
                  <a:moveTo>
                    <a:pt x="4590288" y="0"/>
                  </a:moveTo>
                  <a:lnTo>
                    <a:pt x="4590288" y="71627"/>
                  </a:lnTo>
                </a:path>
                <a:path w="7386955" h="71754">
                  <a:moveTo>
                    <a:pt x="4632960" y="0"/>
                  </a:moveTo>
                  <a:lnTo>
                    <a:pt x="4632960" y="71627"/>
                  </a:lnTo>
                </a:path>
                <a:path w="7386955" h="71754">
                  <a:moveTo>
                    <a:pt x="4677156" y="0"/>
                  </a:moveTo>
                  <a:lnTo>
                    <a:pt x="4677156" y="71627"/>
                  </a:lnTo>
                </a:path>
                <a:path w="7386955" h="71754">
                  <a:moveTo>
                    <a:pt x="4721352" y="0"/>
                  </a:moveTo>
                  <a:lnTo>
                    <a:pt x="4721352" y="71627"/>
                  </a:lnTo>
                </a:path>
                <a:path w="7386955" h="71754">
                  <a:moveTo>
                    <a:pt x="4764024" y="0"/>
                  </a:moveTo>
                  <a:lnTo>
                    <a:pt x="4764024" y="71627"/>
                  </a:lnTo>
                </a:path>
                <a:path w="7386955" h="71754">
                  <a:moveTo>
                    <a:pt x="4808220" y="0"/>
                  </a:moveTo>
                  <a:lnTo>
                    <a:pt x="4808220" y="71627"/>
                  </a:lnTo>
                </a:path>
                <a:path w="7386955" h="71754">
                  <a:moveTo>
                    <a:pt x="4852416" y="0"/>
                  </a:moveTo>
                  <a:lnTo>
                    <a:pt x="4852416" y="71627"/>
                  </a:lnTo>
                </a:path>
                <a:path w="7386955" h="71754">
                  <a:moveTo>
                    <a:pt x="4895088" y="0"/>
                  </a:moveTo>
                  <a:lnTo>
                    <a:pt x="4895088" y="71627"/>
                  </a:lnTo>
                </a:path>
                <a:path w="7386955" h="71754">
                  <a:moveTo>
                    <a:pt x="4939284" y="0"/>
                  </a:moveTo>
                  <a:lnTo>
                    <a:pt x="4939284" y="71627"/>
                  </a:lnTo>
                </a:path>
                <a:path w="7386955" h="71754">
                  <a:moveTo>
                    <a:pt x="4983480" y="0"/>
                  </a:moveTo>
                  <a:lnTo>
                    <a:pt x="4983480" y="71627"/>
                  </a:lnTo>
                </a:path>
                <a:path w="7386955" h="71754">
                  <a:moveTo>
                    <a:pt x="5026152" y="0"/>
                  </a:moveTo>
                  <a:lnTo>
                    <a:pt x="5026152" y="71627"/>
                  </a:lnTo>
                </a:path>
                <a:path w="7386955" h="71754">
                  <a:moveTo>
                    <a:pt x="5070348" y="0"/>
                  </a:moveTo>
                  <a:lnTo>
                    <a:pt x="5070348" y="71627"/>
                  </a:lnTo>
                </a:path>
                <a:path w="7386955" h="71754">
                  <a:moveTo>
                    <a:pt x="5114544" y="0"/>
                  </a:moveTo>
                  <a:lnTo>
                    <a:pt x="5114544" y="71627"/>
                  </a:lnTo>
                </a:path>
                <a:path w="7386955" h="71754">
                  <a:moveTo>
                    <a:pt x="5157216" y="0"/>
                  </a:moveTo>
                  <a:lnTo>
                    <a:pt x="5157216" y="71627"/>
                  </a:lnTo>
                </a:path>
                <a:path w="7386955" h="71754">
                  <a:moveTo>
                    <a:pt x="5201412" y="0"/>
                  </a:moveTo>
                  <a:lnTo>
                    <a:pt x="5201412" y="71627"/>
                  </a:lnTo>
                </a:path>
                <a:path w="7386955" h="71754">
                  <a:moveTo>
                    <a:pt x="5245608" y="0"/>
                  </a:moveTo>
                  <a:lnTo>
                    <a:pt x="5245608" y="71627"/>
                  </a:lnTo>
                </a:path>
                <a:path w="7386955" h="71754">
                  <a:moveTo>
                    <a:pt x="5288280" y="0"/>
                  </a:moveTo>
                  <a:lnTo>
                    <a:pt x="5288280" y="71627"/>
                  </a:lnTo>
                </a:path>
                <a:path w="7386955" h="71754">
                  <a:moveTo>
                    <a:pt x="5332476" y="0"/>
                  </a:moveTo>
                  <a:lnTo>
                    <a:pt x="5332476" y="71627"/>
                  </a:lnTo>
                </a:path>
                <a:path w="7386955" h="71754">
                  <a:moveTo>
                    <a:pt x="5376672" y="0"/>
                  </a:moveTo>
                  <a:lnTo>
                    <a:pt x="5376672" y="71627"/>
                  </a:lnTo>
                </a:path>
                <a:path w="7386955" h="71754">
                  <a:moveTo>
                    <a:pt x="5419344" y="0"/>
                  </a:moveTo>
                  <a:lnTo>
                    <a:pt x="5419344" y="71627"/>
                  </a:lnTo>
                </a:path>
                <a:path w="7386955" h="71754">
                  <a:moveTo>
                    <a:pt x="5463540" y="0"/>
                  </a:moveTo>
                  <a:lnTo>
                    <a:pt x="5463540" y="71627"/>
                  </a:lnTo>
                </a:path>
                <a:path w="7386955" h="71754">
                  <a:moveTo>
                    <a:pt x="5507736" y="0"/>
                  </a:moveTo>
                  <a:lnTo>
                    <a:pt x="5507736" y="71627"/>
                  </a:lnTo>
                </a:path>
                <a:path w="7386955" h="71754">
                  <a:moveTo>
                    <a:pt x="5550408" y="0"/>
                  </a:moveTo>
                  <a:lnTo>
                    <a:pt x="5550408" y="71627"/>
                  </a:lnTo>
                </a:path>
                <a:path w="7386955" h="71754">
                  <a:moveTo>
                    <a:pt x="5594604" y="0"/>
                  </a:moveTo>
                  <a:lnTo>
                    <a:pt x="5594604" y="71627"/>
                  </a:lnTo>
                </a:path>
                <a:path w="7386955" h="71754">
                  <a:moveTo>
                    <a:pt x="5638800" y="0"/>
                  </a:moveTo>
                  <a:lnTo>
                    <a:pt x="5638800" y="71627"/>
                  </a:lnTo>
                </a:path>
                <a:path w="7386955" h="71754">
                  <a:moveTo>
                    <a:pt x="5682996" y="0"/>
                  </a:moveTo>
                  <a:lnTo>
                    <a:pt x="5682996" y="71627"/>
                  </a:lnTo>
                </a:path>
                <a:path w="7386955" h="71754">
                  <a:moveTo>
                    <a:pt x="5725668" y="0"/>
                  </a:moveTo>
                  <a:lnTo>
                    <a:pt x="5725668" y="71627"/>
                  </a:lnTo>
                </a:path>
                <a:path w="7386955" h="71754">
                  <a:moveTo>
                    <a:pt x="5769864" y="0"/>
                  </a:moveTo>
                  <a:lnTo>
                    <a:pt x="5769864" y="71627"/>
                  </a:lnTo>
                </a:path>
                <a:path w="7386955" h="71754">
                  <a:moveTo>
                    <a:pt x="5814060" y="0"/>
                  </a:moveTo>
                  <a:lnTo>
                    <a:pt x="5814060" y="71627"/>
                  </a:lnTo>
                </a:path>
                <a:path w="7386955" h="71754">
                  <a:moveTo>
                    <a:pt x="5856732" y="0"/>
                  </a:moveTo>
                  <a:lnTo>
                    <a:pt x="5856732" y="71627"/>
                  </a:lnTo>
                </a:path>
                <a:path w="7386955" h="71754">
                  <a:moveTo>
                    <a:pt x="5900928" y="0"/>
                  </a:moveTo>
                  <a:lnTo>
                    <a:pt x="5900928" y="71627"/>
                  </a:lnTo>
                </a:path>
                <a:path w="7386955" h="71754">
                  <a:moveTo>
                    <a:pt x="5945124" y="0"/>
                  </a:moveTo>
                  <a:lnTo>
                    <a:pt x="5945124" y="71627"/>
                  </a:lnTo>
                </a:path>
                <a:path w="7386955" h="71754">
                  <a:moveTo>
                    <a:pt x="5987796" y="0"/>
                  </a:moveTo>
                  <a:lnTo>
                    <a:pt x="5987796" y="71627"/>
                  </a:lnTo>
                </a:path>
                <a:path w="7386955" h="71754">
                  <a:moveTo>
                    <a:pt x="6031992" y="0"/>
                  </a:moveTo>
                  <a:lnTo>
                    <a:pt x="6031992" y="71627"/>
                  </a:lnTo>
                </a:path>
                <a:path w="7386955" h="71754">
                  <a:moveTo>
                    <a:pt x="6076188" y="0"/>
                  </a:moveTo>
                  <a:lnTo>
                    <a:pt x="6076188" y="71627"/>
                  </a:lnTo>
                </a:path>
                <a:path w="7386955" h="71754">
                  <a:moveTo>
                    <a:pt x="6118860" y="0"/>
                  </a:moveTo>
                  <a:lnTo>
                    <a:pt x="6118860" y="71627"/>
                  </a:lnTo>
                </a:path>
                <a:path w="7386955" h="71754">
                  <a:moveTo>
                    <a:pt x="6163056" y="0"/>
                  </a:moveTo>
                  <a:lnTo>
                    <a:pt x="6163056" y="71627"/>
                  </a:lnTo>
                </a:path>
                <a:path w="7386955" h="71754">
                  <a:moveTo>
                    <a:pt x="6207252" y="0"/>
                  </a:moveTo>
                  <a:lnTo>
                    <a:pt x="6207252" y="71627"/>
                  </a:lnTo>
                </a:path>
                <a:path w="7386955" h="71754">
                  <a:moveTo>
                    <a:pt x="6249924" y="0"/>
                  </a:moveTo>
                  <a:lnTo>
                    <a:pt x="6249924" y="71627"/>
                  </a:lnTo>
                </a:path>
                <a:path w="7386955" h="71754">
                  <a:moveTo>
                    <a:pt x="6294120" y="0"/>
                  </a:moveTo>
                  <a:lnTo>
                    <a:pt x="6294120" y="71627"/>
                  </a:lnTo>
                </a:path>
                <a:path w="7386955" h="71754">
                  <a:moveTo>
                    <a:pt x="6338316" y="0"/>
                  </a:moveTo>
                  <a:lnTo>
                    <a:pt x="6338316" y="71627"/>
                  </a:lnTo>
                </a:path>
                <a:path w="7386955" h="71754">
                  <a:moveTo>
                    <a:pt x="6380988" y="0"/>
                  </a:moveTo>
                  <a:lnTo>
                    <a:pt x="6380988" y="71627"/>
                  </a:lnTo>
                </a:path>
                <a:path w="7386955" h="71754">
                  <a:moveTo>
                    <a:pt x="6425184" y="0"/>
                  </a:moveTo>
                  <a:lnTo>
                    <a:pt x="6425184" y="71627"/>
                  </a:lnTo>
                </a:path>
                <a:path w="7386955" h="71754">
                  <a:moveTo>
                    <a:pt x="6469380" y="0"/>
                  </a:moveTo>
                  <a:lnTo>
                    <a:pt x="6469380" y="71627"/>
                  </a:lnTo>
                </a:path>
                <a:path w="7386955" h="71754">
                  <a:moveTo>
                    <a:pt x="6512052" y="0"/>
                  </a:moveTo>
                  <a:lnTo>
                    <a:pt x="6512052" y="71627"/>
                  </a:lnTo>
                </a:path>
                <a:path w="7386955" h="71754">
                  <a:moveTo>
                    <a:pt x="6556248" y="0"/>
                  </a:moveTo>
                  <a:lnTo>
                    <a:pt x="6556248" y="71627"/>
                  </a:lnTo>
                </a:path>
                <a:path w="7386955" h="71754">
                  <a:moveTo>
                    <a:pt x="6600444" y="0"/>
                  </a:moveTo>
                  <a:lnTo>
                    <a:pt x="6600444" y="71627"/>
                  </a:lnTo>
                </a:path>
                <a:path w="7386955" h="71754">
                  <a:moveTo>
                    <a:pt x="6643116" y="0"/>
                  </a:moveTo>
                  <a:lnTo>
                    <a:pt x="6643116" y="71627"/>
                  </a:lnTo>
                </a:path>
                <a:path w="7386955" h="71754">
                  <a:moveTo>
                    <a:pt x="6687311" y="0"/>
                  </a:moveTo>
                  <a:lnTo>
                    <a:pt x="6687311" y="71627"/>
                  </a:lnTo>
                </a:path>
                <a:path w="7386955" h="71754">
                  <a:moveTo>
                    <a:pt x="6731508" y="0"/>
                  </a:moveTo>
                  <a:lnTo>
                    <a:pt x="6731508" y="71627"/>
                  </a:lnTo>
                </a:path>
                <a:path w="7386955" h="71754">
                  <a:moveTo>
                    <a:pt x="6775704" y="0"/>
                  </a:moveTo>
                  <a:lnTo>
                    <a:pt x="6775704" y="71627"/>
                  </a:lnTo>
                </a:path>
                <a:path w="7386955" h="71754">
                  <a:moveTo>
                    <a:pt x="6818376" y="0"/>
                  </a:moveTo>
                  <a:lnTo>
                    <a:pt x="6818376" y="71627"/>
                  </a:lnTo>
                </a:path>
                <a:path w="7386955" h="71754">
                  <a:moveTo>
                    <a:pt x="6862572" y="0"/>
                  </a:moveTo>
                  <a:lnTo>
                    <a:pt x="6862572" y="71627"/>
                  </a:lnTo>
                </a:path>
                <a:path w="7386955" h="71754">
                  <a:moveTo>
                    <a:pt x="6906768" y="0"/>
                  </a:moveTo>
                  <a:lnTo>
                    <a:pt x="6906768" y="71627"/>
                  </a:lnTo>
                </a:path>
                <a:path w="7386955" h="71754">
                  <a:moveTo>
                    <a:pt x="6949440" y="0"/>
                  </a:moveTo>
                  <a:lnTo>
                    <a:pt x="6949440" y="71627"/>
                  </a:lnTo>
                </a:path>
                <a:path w="7386955" h="71754">
                  <a:moveTo>
                    <a:pt x="6993635" y="0"/>
                  </a:moveTo>
                  <a:lnTo>
                    <a:pt x="6993635" y="71627"/>
                  </a:lnTo>
                </a:path>
                <a:path w="7386955" h="71754">
                  <a:moveTo>
                    <a:pt x="7037832" y="0"/>
                  </a:moveTo>
                  <a:lnTo>
                    <a:pt x="7037832" y="71627"/>
                  </a:lnTo>
                </a:path>
                <a:path w="7386955" h="71754">
                  <a:moveTo>
                    <a:pt x="7080504" y="0"/>
                  </a:moveTo>
                  <a:lnTo>
                    <a:pt x="7080504" y="71627"/>
                  </a:lnTo>
                </a:path>
                <a:path w="7386955" h="71754">
                  <a:moveTo>
                    <a:pt x="7124700" y="0"/>
                  </a:moveTo>
                  <a:lnTo>
                    <a:pt x="7124700" y="71627"/>
                  </a:lnTo>
                </a:path>
                <a:path w="7386955" h="71754">
                  <a:moveTo>
                    <a:pt x="7168896" y="0"/>
                  </a:moveTo>
                  <a:lnTo>
                    <a:pt x="7168896" y="71627"/>
                  </a:lnTo>
                </a:path>
                <a:path w="7386955" h="71754">
                  <a:moveTo>
                    <a:pt x="7211568" y="0"/>
                  </a:moveTo>
                  <a:lnTo>
                    <a:pt x="7211568" y="71627"/>
                  </a:lnTo>
                </a:path>
                <a:path w="7386955" h="71754">
                  <a:moveTo>
                    <a:pt x="7255764" y="0"/>
                  </a:moveTo>
                  <a:lnTo>
                    <a:pt x="7255764" y="71627"/>
                  </a:lnTo>
                </a:path>
                <a:path w="7386955" h="71754">
                  <a:moveTo>
                    <a:pt x="7299959" y="0"/>
                  </a:moveTo>
                  <a:lnTo>
                    <a:pt x="7299959" y="71627"/>
                  </a:lnTo>
                </a:path>
                <a:path w="7386955" h="71754">
                  <a:moveTo>
                    <a:pt x="7342632" y="0"/>
                  </a:moveTo>
                  <a:lnTo>
                    <a:pt x="7342632" y="71627"/>
                  </a:lnTo>
                </a:path>
                <a:path w="7386955" h="71754">
                  <a:moveTo>
                    <a:pt x="7386828" y="0"/>
                  </a:moveTo>
                  <a:lnTo>
                    <a:pt x="7386828" y="71627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11173" y="2067305"/>
              <a:ext cx="7299959" cy="3175000"/>
            </a:xfrm>
            <a:custGeom>
              <a:avLst/>
              <a:gdLst/>
              <a:ahLst/>
              <a:cxnLst/>
              <a:rect l="l" t="t" r="r" b="b"/>
              <a:pathLst>
                <a:path w="7299959" h="3175000">
                  <a:moveTo>
                    <a:pt x="0" y="1146048"/>
                  </a:moveTo>
                  <a:lnTo>
                    <a:pt x="44196" y="1405128"/>
                  </a:lnTo>
                  <a:lnTo>
                    <a:pt x="86868" y="1239012"/>
                  </a:lnTo>
                  <a:lnTo>
                    <a:pt x="131064" y="1213104"/>
                  </a:lnTo>
                  <a:lnTo>
                    <a:pt x="175260" y="1363980"/>
                  </a:lnTo>
                  <a:lnTo>
                    <a:pt x="217932" y="1956816"/>
                  </a:lnTo>
                  <a:lnTo>
                    <a:pt x="262128" y="1840992"/>
                  </a:lnTo>
                  <a:lnTo>
                    <a:pt x="306324" y="1949196"/>
                  </a:lnTo>
                  <a:lnTo>
                    <a:pt x="348996" y="1953768"/>
                  </a:lnTo>
                  <a:lnTo>
                    <a:pt x="393192" y="1831848"/>
                  </a:lnTo>
                  <a:lnTo>
                    <a:pt x="437388" y="1924812"/>
                  </a:lnTo>
                  <a:lnTo>
                    <a:pt x="481584" y="1709928"/>
                  </a:lnTo>
                  <a:lnTo>
                    <a:pt x="524256" y="1734312"/>
                  </a:lnTo>
                  <a:lnTo>
                    <a:pt x="568452" y="1580388"/>
                  </a:lnTo>
                  <a:lnTo>
                    <a:pt x="612648" y="1374648"/>
                  </a:lnTo>
                  <a:lnTo>
                    <a:pt x="655320" y="1176528"/>
                  </a:lnTo>
                  <a:lnTo>
                    <a:pt x="699516" y="1030224"/>
                  </a:lnTo>
                  <a:lnTo>
                    <a:pt x="743712" y="1074420"/>
                  </a:lnTo>
                  <a:lnTo>
                    <a:pt x="786384" y="1152144"/>
                  </a:lnTo>
                  <a:lnTo>
                    <a:pt x="830580" y="1190244"/>
                  </a:lnTo>
                  <a:lnTo>
                    <a:pt x="874776" y="1181100"/>
                  </a:lnTo>
                  <a:lnTo>
                    <a:pt x="917447" y="1420368"/>
                  </a:lnTo>
                  <a:lnTo>
                    <a:pt x="961644" y="1472184"/>
                  </a:lnTo>
                  <a:lnTo>
                    <a:pt x="1005840" y="1764792"/>
                  </a:lnTo>
                  <a:lnTo>
                    <a:pt x="1048512" y="1781556"/>
                  </a:lnTo>
                  <a:lnTo>
                    <a:pt x="1092708" y="1758696"/>
                  </a:lnTo>
                  <a:lnTo>
                    <a:pt x="1136904" y="1926336"/>
                  </a:lnTo>
                  <a:lnTo>
                    <a:pt x="1179576" y="2098548"/>
                  </a:lnTo>
                  <a:lnTo>
                    <a:pt x="1223772" y="2318004"/>
                  </a:lnTo>
                  <a:lnTo>
                    <a:pt x="1267968" y="2336292"/>
                  </a:lnTo>
                  <a:lnTo>
                    <a:pt x="1310640" y="2398776"/>
                  </a:lnTo>
                  <a:lnTo>
                    <a:pt x="1354836" y="2173224"/>
                  </a:lnTo>
                  <a:lnTo>
                    <a:pt x="1399032" y="2042160"/>
                  </a:lnTo>
                  <a:lnTo>
                    <a:pt x="1441704" y="1938528"/>
                  </a:lnTo>
                  <a:lnTo>
                    <a:pt x="1485900" y="2109216"/>
                  </a:lnTo>
                  <a:lnTo>
                    <a:pt x="1530096" y="2104644"/>
                  </a:lnTo>
                  <a:lnTo>
                    <a:pt x="1572768" y="2130552"/>
                  </a:lnTo>
                  <a:lnTo>
                    <a:pt x="1616964" y="1993392"/>
                  </a:lnTo>
                  <a:lnTo>
                    <a:pt x="1661160" y="2199132"/>
                  </a:lnTo>
                  <a:lnTo>
                    <a:pt x="1705356" y="2324100"/>
                  </a:lnTo>
                  <a:lnTo>
                    <a:pt x="1748027" y="2162556"/>
                  </a:lnTo>
                  <a:lnTo>
                    <a:pt x="1792224" y="1984248"/>
                  </a:lnTo>
                  <a:lnTo>
                    <a:pt x="1836420" y="1926336"/>
                  </a:lnTo>
                  <a:lnTo>
                    <a:pt x="1879092" y="2136648"/>
                  </a:lnTo>
                  <a:lnTo>
                    <a:pt x="1923288" y="2343912"/>
                  </a:lnTo>
                  <a:lnTo>
                    <a:pt x="1967483" y="2418588"/>
                  </a:lnTo>
                  <a:lnTo>
                    <a:pt x="2010156" y="2260092"/>
                  </a:lnTo>
                  <a:lnTo>
                    <a:pt x="2054352" y="2112264"/>
                  </a:lnTo>
                  <a:lnTo>
                    <a:pt x="2098548" y="2022348"/>
                  </a:lnTo>
                  <a:lnTo>
                    <a:pt x="2141220" y="2250948"/>
                  </a:lnTo>
                  <a:lnTo>
                    <a:pt x="2185416" y="2063496"/>
                  </a:lnTo>
                  <a:lnTo>
                    <a:pt x="2229612" y="1932432"/>
                  </a:lnTo>
                  <a:lnTo>
                    <a:pt x="2272284" y="1946148"/>
                  </a:lnTo>
                  <a:lnTo>
                    <a:pt x="2316480" y="1984248"/>
                  </a:lnTo>
                  <a:lnTo>
                    <a:pt x="2360676" y="2011680"/>
                  </a:lnTo>
                  <a:lnTo>
                    <a:pt x="2403348" y="2115312"/>
                  </a:lnTo>
                  <a:lnTo>
                    <a:pt x="2447544" y="2157984"/>
                  </a:lnTo>
                  <a:lnTo>
                    <a:pt x="2491740" y="2238756"/>
                  </a:lnTo>
                  <a:lnTo>
                    <a:pt x="2534412" y="2426208"/>
                  </a:lnTo>
                  <a:lnTo>
                    <a:pt x="2578608" y="2706624"/>
                  </a:lnTo>
                  <a:lnTo>
                    <a:pt x="2622804" y="3174492"/>
                  </a:lnTo>
                  <a:lnTo>
                    <a:pt x="2665476" y="3104388"/>
                  </a:lnTo>
                  <a:lnTo>
                    <a:pt x="2709672" y="3048000"/>
                  </a:lnTo>
                  <a:lnTo>
                    <a:pt x="2753868" y="3090672"/>
                  </a:lnTo>
                  <a:lnTo>
                    <a:pt x="2798064" y="2968752"/>
                  </a:lnTo>
                  <a:lnTo>
                    <a:pt x="2840736" y="2913888"/>
                  </a:lnTo>
                  <a:lnTo>
                    <a:pt x="2884932" y="2904744"/>
                  </a:lnTo>
                  <a:lnTo>
                    <a:pt x="2929128" y="2915412"/>
                  </a:lnTo>
                  <a:lnTo>
                    <a:pt x="2971800" y="3083052"/>
                  </a:lnTo>
                  <a:lnTo>
                    <a:pt x="3015996" y="3037332"/>
                  </a:lnTo>
                  <a:lnTo>
                    <a:pt x="3060192" y="2898648"/>
                  </a:lnTo>
                  <a:lnTo>
                    <a:pt x="3102864" y="2805684"/>
                  </a:lnTo>
                  <a:lnTo>
                    <a:pt x="3147060" y="2513076"/>
                  </a:lnTo>
                  <a:lnTo>
                    <a:pt x="3191256" y="2811780"/>
                  </a:lnTo>
                  <a:lnTo>
                    <a:pt x="3233928" y="2724912"/>
                  </a:lnTo>
                  <a:lnTo>
                    <a:pt x="3278124" y="2561844"/>
                  </a:lnTo>
                  <a:lnTo>
                    <a:pt x="3322320" y="2638044"/>
                  </a:lnTo>
                  <a:lnTo>
                    <a:pt x="3364991" y="2599944"/>
                  </a:lnTo>
                  <a:lnTo>
                    <a:pt x="3409188" y="2685288"/>
                  </a:lnTo>
                  <a:lnTo>
                    <a:pt x="3453384" y="2624328"/>
                  </a:lnTo>
                  <a:lnTo>
                    <a:pt x="3496055" y="2264664"/>
                  </a:lnTo>
                  <a:lnTo>
                    <a:pt x="3540252" y="2124456"/>
                  </a:lnTo>
                  <a:lnTo>
                    <a:pt x="3584448" y="2100072"/>
                  </a:lnTo>
                  <a:lnTo>
                    <a:pt x="3627120" y="1879092"/>
                  </a:lnTo>
                  <a:lnTo>
                    <a:pt x="3671316" y="1572768"/>
                  </a:lnTo>
                  <a:lnTo>
                    <a:pt x="3715512" y="1321308"/>
                  </a:lnTo>
                  <a:lnTo>
                    <a:pt x="3758184" y="1559052"/>
                  </a:lnTo>
                  <a:lnTo>
                    <a:pt x="3802379" y="1684020"/>
                  </a:lnTo>
                  <a:lnTo>
                    <a:pt x="3846576" y="1863852"/>
                  </a:lnTo>
                  <a:lnTo>
                    <a:pt x="3890772" y="2002536"/>
                  </a:lnTo>
                  <a:lnTo>
                    <a:pt x="3933444" y="1944624"/>
                  </a:lnTo>
                  <a:lnTo>
                    <a:pt x="3977640" y="1787652"/>
                  </a:lnTo>
                  <a:lnTo>
                    <a:pt x="4021836" y="1583436"/>
                  </a:lnTo>
                  <a:lnTo>
                    <a:pt x="4064508" y="1808988"/>
                  </a:lnTo>
                  <a:lnTo>
                    <a:pt x="4108704" y="1694688"/>
                  </a:lnTo>
                  <a:lnTo>
                    <a:pt x="4152900" y="1769364"/>
                  </a:lnTo>
                  <a:lnTo>
                    <a:pt x="4195572" y="1845564"/>
                  </a:lnTo>
                  <a:lnTo>
                    <a:pt x="4239768" y="1728216"/>
                  </a:lnTo>
                  <a:lnTo>
                    <a:pt x="4283964" y="1796796"/>
                  </a:lnTo>
                  <a:lnTo>
                    <a:pt x="4326636" y="1720596"/>
                  </a:lnTo>
                  <a:lnTo>
                    <a:pt x="4370832" y="1545336"/>
                  </a:lnTo>
                  <a:lnTo>
                    <a:pt x="4415028" y="1530096"/>
                  </a:lnTo>
                  <a:lnTo>
                    <a:pt x="4457700" y="1502664"/>
                  </a:lnTo>
                  <a:lnTo>
                    <a:pt x="4501896" y="1586484"/>
                  </a:lnTo>
                  <a:lnTo>
                    <a:pt x="4546092" y="1860804"/>
                  </a:lnTo>
                  <a:lnTo>
                    <a:pt x="4588764" y="1694688"/>
                  </a:lnTo>
                  <a:lnTo>
                    <a:pt x="4632960" y="2001012"/>
                  </a:lnTo>
                  <a:lnTo>
                    <a:pt x="4677156" y="2132076"/>
                  </a:lnTo>
                  <a:lnTo>
                    <a:pt x="4719828" y="2372868"/>
                  </a:lnTo>
                  <a:lnTo>
                    <a:pt x="4764024" y="2392680"/>
                  </a:lnTo>
                  <a:lnTo>
                    <a:pt x="4808220" y="2167128"/>
                  </a:lnTo>
                  <a:lnTo>
                    <a:pt x="4850892" y="2060448"/>
                  </a:lnTo>
                  <a:lnTo>
                    <a:pt x="4895088" y="2165604"/>
                  </a:lnTo>
                  <a:lnTo>
                    <a:pt x="4939284" y="2311908"/>
                  </a:lnTo>
                  <a:lnTo>
                    <a:pt x="4981956" y="2246376"/>
                  </a:lnTo>
                  <a:lnTo>
                    <a:pt x="5026152" y="2353056"/>
                  </a:lnTo>
                  <a:lnTo>
                    <a:pt x="5070348" y="2371344"/>
                  </a:lnTo>
                  <a:lnTo>
                    <a:pt x="5114544" y="2350008"/>
                  </a:lnTo>
                  <a:lnTo>
                    <a:pt x="5157216" y="2164080"/>
                  </a:lnTo>
                  <a:lnTo>
                    <a:pt x="5201412" y="1937004"/>
                  </a:lnTo>
                  <a:lnTo>
                    <a:pt x="5245608" y="1805940"/>
                  </a:lnTo>
                  <a:lnTo>
                    <a:pt x="5288280" y="1988820"/>
                  </a:lnTo>
                  <a:lnTo>
                    <a:pt x="5332476" y="2436876"/>
                  </a:lnTo>
                  <a:lnTo>
                    <a:pt x="5376672" y="3046476"/>
                  </a:lnTo>
                  <a:lnTo>
                    <a:pt x="5419344" y="3084576"/>
                  </a:lnTo>
                  <a:lnTo>
                    <a:pt x="5463540" y="2769108"/>
                  </a:lnTo>
                  <a:lnTo>
                    <a:pt x="5507736" y="2702052"/>
                  </a:lnTo>
                  <a:lnTo>
                    <a:pt x="5550408" y="2596896"/>
                  </a:lnTo>
                  <a:lnTo>
                    <a:pt x="5594604" y="2532888"/>
                  </a:lnTo>
                  <a:lnTo>
                    <a:pt x="5638800" y="2612136"/>
                  </a:lnTo>
                  <a:lnTo>
                    <a:pt x="5681472" y="2627376"/>
                  </a:lnTo>
                  <a:lnTo>
                    <a:pt x="5725668" y="2497836"/>
                  </a:lnTo>
                  <a:lnTo>
                    <a:pt x="5769864" y="2322576"/>
                  </a:lnTo>
                  <a:lnTo>
                    <a:pt x="5812536" y="2007108"/>
                  </a:lnTo>
                  <a:lnTo>
                    <a:pt x="5856732" y="1463040"/>
                  </a:lnTo>
                  <a:lnTo>
                    <a:pt x="5900928" y="854964"/>
                  </a:lnTo>
                  <a:lnTo>
                    <a:pt x="5943600" y="702564"/>
                  </a:lnTo>
                  <a:lnTo>
                    <a:pt x="5987796" y="883920"/>
                  </a:lnTo>
                  <a:lnTo>
                    <a:pt x="6031992" y="925068"/>
                  </a:lnTo>
                  <a:lnTo>
                    <a:pt x="6074664" y="841248"/>
                  </a:lnTo>
                  <a:lnTo>
                    <a:pt x="6118860" y="842772"/>
                  </a:lnTo>
                  <a:lnTo>
                    <a:pt x="6163056" y="588264"/>
                  </a:lnTo>
                  <a:lnTo>
                    <a:pt x="6207252" y="416052"/>
                  </a:lnTo>
                  <a:lnTo>
                    <a:pt x="6249924" y="580644"/>
                  </a:lnTo>
                  <a:lnTo>
                    <a:pt x="6294120" y="714756"/>
                  </a:lnTo>
                  <a:lnTo>
                    <a:pt x="6338316" y="792480"/>
                  </a:lnTo>
                  <a:lnTo>
                    <a:pt x="6380988" y="498348"/>
                  </a:lnTo>
                  <a:lnTo>
                    <a:pt x="6425184" y="576072"/>
                  </a:lnTo>
                  <a:lnTo>
                    <a:pt x="6469380" y="368808"/>
                  </a:lnTo>
                  <a:lnTo>
                    <a:pt x="6512052" y="0"/>
                  </a:lnTo>
                  <a:lnTo>
                    <a:pt x="6556248" y="457200"/>
                  </a:lnTo>
                  <a:lnTo>
                    <a:pt x="6600444" y="902208"/>
                  </a:lnTo>
                  <a:lnTo>
                    <a:pt x="6643116" y="1103376"/>
                  </a:lnTo>
                  <a:lnTo>
                    <a:pt x="6687311" y="1219200"/>
                  </a:lnTo>
                  <a:lnTo>
                    <a:pt x="6731508" y="1455420"/>
                  </a:lnTo>
                  <a:lnTo>
                    <a:pt x="6774180" y="1766316"/>
                  </a:lnTo>
                  <a:lnTo>
                    <a:pt x="6818376" y="1690116"/>
                  </a:lnTo>
                  <a:lnTo>
                    <a:pt x="6862572" y="1876044"/>
                  </a:lnTo>
                  <a:lnTo>
                    <a:pt x="6905244" y="2473452"/>
                  </a:lnTo>
                  <a:lnTo>
                    <a:pt x="6949440" y="2386584"/>
                  </a:lnTo>
                  <a:lnTo>
                    <a:pt x="6993635" y="2715768"/>
                  </a:lnTo>
                  <a:lnTo>
                    <a:pt x="7036308" y="2996184"/>
                  </a:lnTo>
                  <a:lnTo>
                    <a:pt x="7080504" y="2778252"/>
                  </a:lnTo>
                  <a:lnTo>
                    <a:pt x="7124700" y="2328672"/>
                  </a:lnTo>
                  <a:lnTo>
                    <a:pt x="7167372" y="2165604"/>
                  </a:lnTo>
                  <a:lnTo>
                    <a:pt x="7211568" y="2363724"/>
                  </a:lnTo>
                  <a:lnTo>
                    <a:pt x="7255764" y="2407920"/>
                  </a:lnTo>
                  <a:lnTo>
                    <a:pt x="7299959" y="2229612"/>
                  </a:lnTo>
                </a:path>
              </a:pathLst>
            </a:custGeom>
            <a:ln w="28575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11173" y="3560825"/>
              <a:ext cx="7299959" cy="710565"/>
            </a:xfrm>
            <a:custGeom>
              <a:avLst/>
              <a:gdLst/>
              <a:ahLst/>
              <a:cxnLst/>
              <a:rect l="l" t="t" r="r" b="b"/>
              <a:pathLst>
                <a:path w="7299959" h="710564">
                  <a:moveTo>
                    <a:pt x="0" y="483107"/>
                  </a:moveTo>
                  <a:lnTo>
                    <a:pt x="44196" y="504443"/>
                  </a:lnTo>
                  <a:lnTo>
                    <a:pt x="86868" y="533399"/>
                  </a:lnTo>
                  <a:lnTo>
                    <a:pt x="131064" y="574547"/>
                  </a:lnTo>
                  <a:lnTo>
                    <a:pt x="175260" y="586739"/>
                  </a:lnTo>
                  <a:lnTo>
                    <a:pt x="217932" y="597407"/>
                  </a:lnTo>
                  <a:lnTo>
                    <a:pt x="262128" y="600455"/>
                  </a:lnTo>
                  <a:lnTo>
                    <a:pt x="306324" y="586739"/>
                  </a:lnTo>
                  <a:lnTo>
                    <a:pt x="348996" y="605027"/>
                  </a:lnTo>
                  <a:lnTo>
                    <a:pt x="393192" y="635507"/>
                  </a:lnTo>
                  <a:lnTo>
                    <a:pt x="437388" y="646176"/>
                  </a:lnTo>
                  <a:lnTo>
                    <a:pt x="481584" y="653795"/>
                  </a:lnTo>
                  <a:lnTo>
                    <a:pt x="524256" y="647699"/>
                  </a:lnTo>
                  <a:lnTo>
                    <a:pt x="568452" y="637031"/>
                  </a:lnTo>
                  <a:lnTo>
                    <a:pt x="612648" y="624839"/>
                  </a:lnTo>
                  <a:lnTo>
                    <a:pt x="655320" y="601979"/>
                  </a:lnTo>
                  <a:lnTo>
                    <a:pt x="699516" y="577595"/>
                  </a:lnTo>
                  <a:lnTo>
                    <a:pt x="743712" y="560831"/>
                  </a:lnTo>
                  <a:lnTo>
                    <a:pt x="786384" y="551687"/>
                  </a:lnTo>
                  <a:lnTo>
                    <a:pt x="830580" y="537971"/>
                  </a:lnTo>
                  <a:lnTo>
                    <a:pt x="874776" y="541019"/>
                  </a:lnTo>
                  <a:lnTo>
                    <a:pt x="917447" y="531876"/>
                  </a:lnTo>
                  <a:lnTo>
                    <a:pt x="961644" y="524255"/>
                  </a:lnTo>
                  <a:lnTo>
                    <a:pt x="1005840" y="524255"/>
                  </a:lnTo>
                  <a:lnTo>
                    <a:pt x="1048512" y="527303"/>
                  </a:lnTo>
                  <a:lnTo>
                    <a:pt x="1092708" y="536447"/>
                  </a:lnTo>
                  <a:lnTo>
                    <a:pt x="1136904" y="536447"/>
                  </a:lnTo>
                  <a:lnTo>
                    <a:pt x="1179576" y="541019"/>
                  </a:lnTo>
                  <a:lnTo>
                    <a:pt x="1223772" y="556259"/>
                  </a:lnTo>
                  <a:lnTo>
                    <a:pt x="1267968" y="571499"/>
                  </a:lnTo>
                  <a:lnTo>
                    <a:pt x="1310640" y="580643"/>
                  </a:lnTo>
                  <a:lnTo>
                    <a:pt x="1354836" y="605027"/>
                  </a:lnTo>
                  <a:lnTo>
                    <a:pt x="1399032" y="603504"/>
                  </a:lnTo>
                  <a:lnTo>
                    <a:pt x="1441704" y="608076"/>
                  </a:lnTo>
                  <a:lnTo>
                    <a:pt x="1485900" y="615695"/>
                  </a:lnTo>
                  <a:lnTo>
                    <a:pt x="1530096" y="621791"/>
                  </a:lnTo>
                  <a:lnTo>
                    <a:pt x="1572768" y="621791"/>
                  </a:lnTo>
                  <a:lnTo>
                    <a:pt x="1616964" y="624839"/>
                  </a:lnTo>
                  <a:lnTo>
                    <a:pt x="1661160" y="640079"/>
                  </a:lnTo>
                  <a:lnTo>
                    <a:pt x="1705356" y="644651"/>
                  </a:lnTo>
                  <a:lnTo>
                    <a:pt x="1748027" y="650747"/>
                  </a:lnTo>
                  <a:lnTo>
                    <a:pt x="1792224" y="652271"/>
                  </a:lnTo>
                  <a:lnTo>
                    <a:pt x="1836420" y="649223"/>
                  </a:lnTo>
                  <a:lnTo>
                    <a:pt x="1879092" y="641604"/>
                  </a:lnTo>
                  <a:lnTo>
                    <a:pt x="1923288" y="643127"/>
                  </a:lnTo>
                  <a:lnTo>
                    <a:pt x="1967483" y="647699"/>
                  </a:lnTo>
                  <a:lnTo>
                    <a:pt x="2010156" y="647699"/>
                  </a:lnTo>
                  <a:lnTo>
                    <a:pt x="2054352" y="640079"/>
                  </a:lnTo>
                  <a:lnTo>
                    <a:pt x="2098548" y="658367"/>
                  </a:lnTo>
                  <a:lnTo>
                    <a:pt x="2141220" y="662939"/>
                  </a:lnTo>
                  <a:lnTo>
                    <a:pt x="2185416" y="656843"/>
                  </a:lnTo>
                  <a:lnTo>
                    <a:pt x="2229612" y="653795"/>
                  </a:lnTo>
                  <a:lnTo>
                    <a:pt x="2272284" y="650747"/>
                  </a:lnTo>
                  <a:lnTo>
                    <a:pt x="2316480" y="650747"/>
                  </a:lnTo>
                  <a:lnTo>
                    <a:pt x="2360676" y="655319"/>
                  </a:lnTo>
                  <a:lnTo>
                    <a:pt x="2403348" y="659891"/>
                  </a:lnTo>
                  <a:lnTo>
                    <a:pt x="2447544" y="653795"/>
                  </a:lnTo>
                  <a:lnTo>
                    <a:pt x="2491740" y="650747"/>
                  </a:lnTo>
                  <a:lnTo>
                    <a:pt x="2534412" y="664463"/>
                  </a:lnTo>
                  <a:lnTo>
                    <a:pt x="2578608" y="679704"/>
                  </a:lnTo>
                  <a:lnTo>
                    <a:pt x="2622804" y="684276"/>
                  </a:lnTo>
                  <a:lnTo>
                    <a:pt x="2665476" y="669035"/>
                  </a:lnTo>
                  <a:lnTo>
                    <a:pt x="2709672" y="653795"/>
                  </a:lnTo>
                  <a:lnTo>
                    <a:pt x="2753868" y="650747"/>
                  </a:lnTo>
                  <a:lnTo>
                    <a:pt x="2798064" y="650747"/>
                  </a:lnTo>
                  <a:lnTo>
                    <a:pt x="2840736" y="659891"/>
                  </a:lnTo>
                  <a:lnTo>
                    <a:pt x="2884932" y="661415"/>
                  </a:lnTo>
                  <a:lnTo>
                    <a:pt x="2929128" y="662939"/>
                  </a:lnTo>
                  <a:lnTo>
                    <a:pt x="2971800" y="665987"/>
                  </a:lnTo>
                  <a:lnTo>
                    <a:pt x="3015996" y="676655"/>
                  </a:lnTo>
                  <a:lnTo>
                    <a:pt x="3060192" y="670559"/>
                  </a:lnTo>
                  <a:lnTo>
                    <a:pt x="3102864" y="664463"/>
                  </a:lnTo>
                  <a:lnTo>
                    <a:pt x="3147060" y="656843"/>
                  </a:lnTo>
                  <a:lnTo>
                    <a:pt x="3191256" y="653795"/>
                  </a:lnTo>
                  <a:lnTo>
                    <a:pt x="3233928" y="667511"/>
                  </a:lnTo>
                  <a:lnTo>
                    <a:pt x="3278124" y="665987"/>
                  </a:lnTo>
                  <a:lnTo>
                    <a:pt x="3322320" y="664463"/>
                  </a:lnTo>
                  <a:lnTo>
                    <a:pt x="3364991" y="672083"/>
                  </a:lnTo>
                  <a:lnTo>
                    <a:pt x="3409188" y="676655"/>
                  </a:lnTo>
                  <a:lnTo>
                    <a:pt x="3453384" y="667511"/>
                  </a:lnTo>
                  <a:lnTo>
                    <a:pt x="3496055" y="661415"/>
                  </a:lnTo>
                  <a:lnTo>
                    <a:pt x="3540252" y="656843"/>
                  </a:lnTo>
                  <a:lnTo>
                    <a:pt x="3584448" y="670559"/>
                  </a:lnTo>
                  <a:lnTo>
                    <a:pt x="3627120" y="672083"/>
                  </a:lnTo>
                  <a:lnTo>
                    <a:pt x="3671316" y="656843"/>
                  </a:lnTo>
                  <a:lnTo>
                    <a:pt x="3715512" y="664463"/>
                  </a:lnTo>
                  <a:lnTo>
                    <a:pt x="3758184" y="661415"/>
                  </a:lnTo>
                  <a:lnTo>
                    <a:pt x="3802379" y="670559"/>
                  </a:lnTo>
                  <a:lnTo>
                    <a:pt x="3846576" y="684276"/>
                  </a:lnTo>
                  <a:lnTo>
                    <a:pt x="3890772" y="676655"/>
                  </a:lnTo>
                  <a:lnTo>
                    <a:pt x="3933444" y="675131"/>
                  </a:lnTo>
                  <a:lnTo>
                    <a:pt x="3977640" y="687323"/>
                  </a:lnTo>
                  <a:lnTo>
                    <a:pt x="4021836" y="710183"/>
                  </a:lnTo>
                  <a:lnTo>
                    <a:pt x="4064508" y="693419"/>
                  </a:lnTo>
                  <a:lnTo>
                    <a:pt x="4108704" y="681227"/>
                  </a:lnTo>
                  <a:lnTo>
                    <a:pt x="4152900" y="675131"/>
                  </a:lnTo>
                  <a:lnTo>
                    <a:pt x="4195572" y="664463"/>
                  </a:lnTo>
                  <a:lnTo>
                    <a:pt x="4239768" y="662939"/>
                  </a:lnTo>
                  <a:lnTo>
                    <a:pt x="4283964" y="658367"/>
                  </a:lnTo>
                  <a:lnTo>
                    <a:pt x="4326636" y="656843"/>
                  </a:lnTo>
                  <a:lnTo>
                    <a:pt x="4370832" y="646176"/>
                  </a:lnTo>
                  <a:lnTo>
                    <a:pt x="4415028" y="652271"/>
                  </a:lnTo>
                  <a:lnTo>
                    <a:pt x="4457700" y="653795"/>
                  </a:lnTo>
                  <a:lnTo>
                    <a:pt x="4501896" y="662939"/>
                  </a:lnTo>
                  <a:lnTo>
                    <a:pt x="4546092" y="647699"/>
                  </a:lnTo>
                  <a:lnTo>
                    <a:pt x="4588764" y="646176"/>
                  </a:lnTo>
                  <a:lnTo>
                    <a:pt x="4632960" y="632459"/>
                  </a:lnTo>
                  <a:lnTo>
                    <a:pt x="4677156" y="623315"/>
                  </a:lnTo>
                  <a:lnTo>
                    <a:pt x="4719828" y="626363"/>
                  </a:lnTo>
                  <a:lnTo>
                    <a:pt x="4764024" y="633983"/>
                  </a:lnTo>
                  <a:lnTo>
                    <a:pt x="4808220" y="641604"/>
                  </a:lnTo>
                  <a:lnTo>
                    <a:pt x="4850892" y="647699"/>
                  </a:lnTo>
                  <a:lnTo>
                    <a:pt x="4895088" y="649223"/>
                  </a:lnTo>
                  <a:lnTo>
                    <a:pt x="4939284" y="632459"/>
                  </a:lnTo>
                  <a:lnTo>
                    <a:pt x="4981956" y="621791"/>
                  </a:lnTo>
                  <a:lnTo>
                    <a:pt x="5026152" y="598931"/>
                  </a:lnTo>
                  <a:lnTo>
                    <a:pt x="5070348" y="606551"/>
                  </a:lnTo>
                  <a:lnTo>
                    <a:pt x="5114544" y="621791"/>
                  </a:lnTo>
                  <a:lnTo>
                    <a:pt x="5157216" y="630935"/>
                  </a:lnTo>
                  <a:lnTo>
                    <a:pt x="5201412" y="638555"/>
                  </a:lnTo>
                  <a:lnTo>
                    <a:pt x="5245608" y="655319"/>
                  </a:lnTo>
                  <a:lnTo>
                    <a:pt x="5288280" y="641604"/>
                  </a:lnTo>
                  <a:lnTo>
                    <a:pt x="5332476" y="650747"/>
                  </a:lnTo>
                  <a:lnTo>
                    <a:pt x="5376672" y="681227"/>
                  </a:lnTo>
                  <a:lnTo>
                    <a:pt x="5419344" y="691895"/>
                  </a:lnTo>
                  <a:lnTo>
                    <a:pt x="5463540" y="697991"/>
                  </a:lnTo>
                  <a:lnTo>
                    <a:pt x="5507736" y="670559"/>
                  </a:lnTo>
                  <a:lnTo>
                    <a:pt x="5550408" y="623315"/>
                  </a:lnTo>
                  <a:lnTo>
                    <a:pt x="5594604" y="586739"/>
                  </a:lnTo>
                  <a:lnTo>
                    <a:pt x="5638800" y="576071"/>
                  </a:lnTo>
                  <a:lnTo>
                    <a:pt x="5681472" y="563879"/>
                  </a:lnTo>
                  <a:lnTo>
                    <a:pt x="5725668" y="554735"/>
                  </a:lnTo>
                  <a:lnTo>
                    <a:pt x="5769864" y="551687"/>
                  </a:lnTo>
                  <a:lnTo>
                    <a:pt x="5812536" y="571499"/>
                  </a:lnTo>
                  <a:lnTo>
                    <a:pt x="5856732" y="553211"/>
                  </a:lnTo>
                  <a:lnTo>
                    <a:pt x="5900928" y="413003"/>
                  </a:lnTo>
                  <a:lnTo>
                    <a:pt x="5943600" y="304799"/>
                  </a:lnTo>
                  <a:lnTo>
                    <a:pt x="5987796" y="198119"/>
                  </a:lnTo>
                  <a:lnTo>
                    <a:pt x="6031992" y="211835"/>
                  </a:lnTo>
                  <a:lnTo>
                    <a:pt x="6074664" y="248411"/>
                  </a:lnTo>
                  <a:lnTo>
                    <a:pt x="6118860" y="265175"/>
                  </a:lnTo>
                  <a:lnTo>
                    <a:pt x="6163056" y="202691"/>
                  </a:lnTo>
                  <a:lnTo>
                    <a:pt x="6207252" y="149351"/>
                  </a:lnTo>
                  <a:lnTo>
                    <a:pt x="6249924" y="83819"/>
                  </a:lnTo>
                  <a:lnTo>
                    <a:pt x="6294120" y="30479"/>
                  </a:lnTo>
                  <a:lnTo>
                    <a:pt x="6338316" y="0"/>
                  </a:lnTo>
                  <a:lnTo>
                    <a:pt x="6380988" y="33527"/>
                  </a:lnTo>
                  <a:lnTo>
                    <a:pt x="6425184" y="138683"/>
                  </a:lnTo>
                  <a:lnTo>
                    <a:pt x="6469380" y="201167"/>
                  </a:lnTo>
                  <a:lnTo>
                    <a:pt x="6512052" y="275843"/>
                  </a:lnTo>
                  <a:lnTo>
                    <a:pt x="6556248" y="286511"/>
                  </a:lnTo>
                  <a:lnTo>
                    <a:pt x="6600444" y="280415"/>
                  </a:lnTo>
                  <a:lnTo>
                    <a:pt x="6643116" y="297179"/>
                  </a:lnTo>
                  <a:lnTo>
                    <a:pt x="6687311" y="374903"/>
                  </a:lnTo>
                  <a:lnTo>
                    <a:pt x="6731508" y="446531"/>
                  </a:lnTo>
                  <a:lnTo>
                    <a:pt x="6774180" y="528827"/>
                  </a:lnTo>
                  <a:lnTo>
                    <a:pt x="6818376" y="574547"/>
                  </a:lnTo>
                  <a:lnTo>
                    <a:pt x="6862572" y="595883"/>
                  </a:lnTo>
                  <a:lnTo>
                    <a:pt x="6905244" y="563879"/>
                  </a:lnTo>
                  <a:lnTo>
                    <a:pt x="6949440" y="534923"/>
                  </a:lnTo>
                  <a:lnTo>
                    <a:pt x="6993635" y="534923"/>
                  </a:lnTo>
                  <a:lnTo>
                    <a:pt x="7036308" y="568451"/>
                  </a:lnTo>
                  <a:lnTo>
                    <a:pt x="7080504" y="591311"/>
                  </a:lnTo>
                  <a:lnTo>
                    <a:pt x="7124700" y="617219"/>
                  </a:lnTo>
                  <a:lnTo>
                    <a:pt x="7167372" y="640079"/>
                  </a:lnTo>
                  <a:lnTo>
                    <a:pt x="7211568" y="638555"/>
                  </a:lnTo>
                  <a:lnTo>
                    <a:pt x="7255764" y="638555"/>
                  </a:lnTo>
                  <a:lnTo>
                    <a:pt x="7299959" y="633983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11173" y="3826002"/>
              <a:ext cx="7299959" cy="335280"/>
            </a:xfrm>
            <a:custGeom>
              <a:avLst/>
              <a:gdLst/>
              <a:ahLst/>
              <a:cxnLst/>
              <a:rect l="l" t="t" r="r" b="b"/>
              <a:pathLst>
                <a:path w="7299959" h="335279">
                  <a:moveTo>
                    <a:pt x="0" y="327660"/>
                  </a:moveTo>
                  <a:lnTo>
                    <a:pt x="44196" y="330708"/>
                  </a:lnTo>
                  <a:lnTo>
                    <a:pt x="86868" y="333756"/>
                  </a:lnTo>
                  <a:lnTo>
                    <a:pt x="131064" y="332232"/>
                  </a:lnTo>
                  <a:lnTo>
                    <a:pt x="175260" y="329184"/>
                  </a:lnTo>
                  <a:lnTo>
                    <a:pt x="217932" y="324612"/>
                  </a:lnTo>
                  <a:lnTo>
                    <a:pt x="262128" y="323088"/>
                  </a:lnTo>
                  <a:lnTo>
                    <a:pt x="306324" y="330708"/>
                  </a:lnTo>
                  <a:lnTo>
                    <a:pt x="348996" y="330708"/>
                  </a:lnTo>
                  <a:lnTo>
                    <a:pt x="393192" y="335280"/>
                  </a:lnTo>
                  <a:lnTo>
                    <a:pt x="437388" y="324612"/>
                  </a:lnTo>
                  <a:lnTo>
                    <a:pt x="481584" y="323088"/>
                  </a:lnTo>
                  <a:lnTo>
                    <a:pt x="524256" y="303276"/>
                  </a:lnTo>
                  <a:lnTo>
                    <a:pt x="568452" y="297180"/>
                  </a:lnTo>
                  <a:lnTo>
                    <a:pt x="612648" y="294132"/>
                  </a:lnTo>
                  <a:lnTo>
                    <a:pt x="655320" y="295656"/>
                  </a:lnTo>
                  <a:lnTo>
                    <a:pt x="699516" y="295656"/>
                  </a:lnTo>
                  <a:lnTo>
                    <a:pt x="743712" y="292608"/>
                  </a:lnTo>
                  <a:lnTo>
                    <a:pt x="786384" y="284988"/>
                  </a:lnTo>
                  <a:lnTo>
                    <a:pt x="830580" y="274320"/>
                  </a:lnTo>
                  <a:lnTo>
                    <a:pt x="874776" y="271272"/>
                  </a:lnTo>
                  <a:lnTo>
                    <a:pt x="917447" y="266700"/>
                  </a:lnTo>
                  <a:lnTo>
                    <a:pt x="961644" y="268224"/>
                  </a:lnTo>
                  <a:lnTo>
                    <a:pt x="1005840" y="257556"/>
                  </a:lnTo>
                  <a:lnTo>
                    <a:pt x="1048512" y="256032"/>
                  </a:lnTo>
                  <a:lnTo>
                    <a:pt x="1092708" y="260604"/>
                  </a:lnTo>
                  <a:lnTo>
                    <a:pt x="1136904" y="254508"/>
                  </a:lnTo>
                  <a:lnTo>
                    <a:pt x="1179576" y="248412"/>
                  </a:lnTo>
                  <a:lnTo>
                    <a:pt x="1223772" y="246888"/>
                  </a:lnTo>
                  <a:lnTo>
                    <a:pt x="1267968" y="245364"/>
                  </a:lnTo>
                  <a:lnTo>
                    <a:pt x="1310640" y="248412"/>
                  </a:lnTo>
                  <a:lnTo>
                    <a:pt x="1354836" y="251460"/>
                  </a:lnTo>
                  <a:lnTo>
                    <a:pt x="1399032" y="246888"/>
                  </a:lnTo>
                  <a:lnTo>
                    <a:pt x="1441704" y="246888"/>
                  </a:lnTo>
                  <a:lnTo>
                    <a:pt x="1485900" y="246888"/>
                  </a:lnTo>
                  <a:lnTo>
                    <a:pt x="1530096" y="248412"/>
                  </a:lnTo>
                  <a:lnTo>
                    <a:pt x="1572768" y="248412"/>
                  </a:lnTo>
                  <a:lnTo>
                    <a:pt x="1616964" y="240792"/>
                  </a:lnTo>
                  <a:lnTo>
                    <a:pt x="1661160" y="243840"/>
                  </a:lnTo>
                  <a:lnTo>
                    <a:pt x="1705356" y="254508"/>
                  </a:lnTo>
                  <a:lnTo>
                    <a:pt x="1748027" y="256032"/>
                  </a:lnTo>
                  <a:lnTo>
                    <a:pt x="1792224" y="257556"/>
                  </a:lnTo>
                  <a:lnTo>
                    <a:pt x="1836420" y="252984"/>
                  </a:lnTo>
                  <a:lnTo>
                    <a:pt x="1879092" y="251460"/>
                  </a:lnTo>
                  <a:lnTo>
                    <a:pt x="1923288" y="252984"/>
                  </a:lnTo>
                  <a:lnTo>
                    <a:pt x="1967483" y="254508"/>
                  </a:lnTo>
                  <a:lnTo>
                    <a:pt x="2010156" y="251460"/>
                  </a:lnTo>
                  <a:lnTo>
                    <a:pt x="2054352" y="254508"/>
                  </a:lnTo>
                  <a:lnTo>
                    <a:pt x="2098548" y="257556"/>
                  </a:lnTo>
                  <a:lnTo>
                    <a:pt x="2141220" y="259080"/>
                  </a:lnTo>
                  <a:lnTo>
                    <a:pt x="2185416" y="254508"/>
                  </a:lnTo>
                  <a:lnTo>
                    <a:pt x="2229612" y="243840"/>
                  </a:lnTo>
                  <a:lnTo>
                    <a:pt x="2272284" y="236220"/>
                  </a:lnTo>
                  <a:lnTo>
                    <a:pt x="2316480" y="237744"/>
                  </a:lnTo>
                  <a:lnTo>
                    <a:pt x="2360676" y="240792"/>
                  </a:lnTo>
                  <a:lnTo>
                    <a:pt x="2403348" y="248412"/>
                  </a:lnTo>
                  <a:lnTo>
                    <a:pt x="2447544" y="249936"/>
                  </a:lnTo>
                  <a:lnTo>
                    <a:pt x="2491740" y="245364"/>
                  </a:lnTo>
                  <a:lnTo>
                    <a:pt x="2534412" y="245364"/>
                  </a:lnTo>
                  <a:lnTo>
                    <a:pt x="2578608" y="249936"/>
                  </a:lnTo>
                  <a:lnTo>
                    <a:pt x="2622804" y="246888"/>
                  </a:lnTo>
                  <a:lnTo>
                    <a:pt x="2665476" y="248412"/>
                  </a:lnTo>
                  <a:lnTo>
                    <a:pt x="2709672" y="249936"/>
                  </a:lnTo>
                  <a:lnTo>
                    <a:pt x="2753868" y="246888"/>
                  </a:lnTo>
                  <a:lnTo>
                    <a:pt x="2798064" y="249936"/>
                  </a:lnTo>
                  <a:lnTo>
                    <a:pt x="2840736" y="245364"/>
                  </a:lnTo>
                  <a:lnTo>
                    <a:pt x="2884932" y="240792"/>
                  </a:lnTo>
                  <a:lnTo>
                    <a:pt x="2929128" y="240792"/>
                  </a:lnTo>
                  <a:lnTo>
                    <a:pt x="2971800" y="236220"/>
                  </a:lnTo>
                  <a:lnTo>
                    <a:pt x="3015996" y="230124"/>
                  </a:lnTo>
                  <a:lnTo>
                    <a:pt x="3060192" y="227076"/>
                  </a:lnTo>
                  <a:lnTo>
                    <a:pt x="3102864" y="224028"/>
                  </a:lnTo>
                  <a:lnTo>
                    <a:pt x="3147060" y="222504"/>
                  </a:lnTo>
                  <a:lnTo>
                    <a:pt x="3191256" y="216408"/>
                  </a:lnTo>
                  <a:lnTo>
                    <a:pt x="3233928" y="217932"/>
                  </a:lnTo>
                  <a:lnTo>
                    <a:pt x="3278124" y="217932"/>
                  </a:lnTo>
                  <a:lnTo>
                    <a:pt x="3322320" y="211836"/>
                  </a:lnTo>
                  <a:lnTo>
                    <a:pt x="3364991" y="208788"/>
                  </a:lnTo>
                  <a:lnTo>
                    <a:pt x="3409188" y="213360"/>
                  </a:lnTo>
                  <a:lnTo>
                    <a:pt x="3453384" y="208788"/>
                  </a:lnTo>
                  <a:lnTo>
                    <a:pt x="3496055" y="213360"/>
                  </a:lnTo>
                  <a:lnTo>
                    <a:pt x="3540252" y="217932"/>
                  </a:lnTo>
                  <a:lnTo>
                    <a:pt x="3584448" y="217932"/>
                  </a:lnTo>
                  <a:lnTo>
                    <a:pt x="3627120" y="214884"/>
                  </a:lnTo>
                  <a:lnTo>
                    <a:pt x="3671316" y="214884"/>
                  </a:lnTo>
                  <a:lnTo>
                    <a:pt x="3715512" y="213360"/>
                  </a:lnTo>
                  <a:lnTo>
                    <a:pt x="3758184" y="228600"/>
                  </a:lnTo>
                  <a:lnTo>
                    <a:pt x="3802379" y="234696"/>
                  </a:lnTo>
                  <a:lnTo>
                    <a:pt x="3846576" y="242316"/>
                  </a:lnTo>
                  <a:lnTo>
                    <a:pt x="3890772" y="246888"/>
                  </a:lnTo>
                  <a:lnTo>
                    <a:pt x="3933444" y="248412"/>
                  </a:lnTo>
                  <a:lnTo>
                    <a:pt x="3977640" y="246888"/>
                  </a:lnTo>
                  <a:lnTo>
                    <a:pt x="4021836" y="243840"/>
                  </a:lnTo>
                  <a:lnTo>
                    <a:pt x="4064508" y="237744"/>
                  </a:lnTo>
                  <a:lnTo>
                    <a:pt x="4108704" y="243840"/>
                  </a:lnTo>
                  <a:lnTo>
                    <a:pt x="4152900" y="242316"/>
                  </a:lnTo>
                  <a:lnTo>
                    <a:pt x="4195572" y="239268"/>
                  </a:lnTo>
                  <a:lnTo>
                    <a:pt x="4239768" y="240792"/>
                  </a:lnTo>
                  <a:lnTo>
                    <a:pt x="4283964" y="225552"/>
                  </a:lnTo>
                  <a:lnTo>
                    <a:pt x="4326636" y="224028"/>
                  </a:lnTo>
                  <a:lnTo>
                    <a:pt x="4370832" y="217932"/>
                  </a:lnTo>
                  <a:lnTo>
                    <a:pt x="4415028" y="217932"/>
                  </a:lnTo>
                  <a:lnTo>
                    <a:pt x="4457700" y="214884"/>
                  </a:lnTo>
                  <a:lnTo>
                    <a:pt x="4501896" y="222504"/>
                  </a:lnTo>
                  <a:lnTo>
                    <a:pt x="4546092" y="222504"/>
                  </a:lnTo>
                  <a:lnTo>
                    <a:pt x="4588764" y="227076"/>
                  </a:lnTo>
                  <a:lnTo>
                    <a:pt x="4632960" y="225552"/>
                  </a:lnTo>
                  <a:lnTo>
                    <a:pt x="4677156" y="225552"/>
                  </a:lnTo>
                  <a:lnTo>
                    <a:pt x="4719828" y="231648"/>
                  </a:lnTo>
                  <a:lnTo>
                    <a:pt x="4764024" y="233172"/>
                  </a:lnTo>
                  <a:lnTo>
                    <a:pt x="4808220" y="233172"/>
                  </a:lnTo>
                  <a:lnTo>
                    <a:pt x="4850892" y="228600"/>
                  </a:lnTo>
                  <a:lnTo>
                    <a:pt x="4895088" y="234696"/>
                  </a:lnTo>
                  <a:lnTo>
                    <a:pt x="4939284" y="231648"/>
                  </a:lnTo>
                  <a:lnTo>
                    <a:pt x="4981956" y="231648"/>
                  </a:lnTo>
                  <a:lnTo>
                    <a:pt x="5026152" y="227076"/>
                  </a:lnTo>
                  <a:lnTo>
                    <a:pt x="5070348" y="225552"/>
                  </a:lnTo>
                  <a:lnTo>
                    <a:pt x="5114544" y="222504"/>
                  </a:lnTo>
                  <a:lnTo>
                    <a:pt x="5157216" y="217932"/>
                  </a:lnTo>
                  <a:lnTo>
                    <a:pt x="5201412" y="220980"/>
                  </a:lnTo>
                  <a:lnTo>
                    <a:pt x="5245608" y="214884"/>
                  </a:lnTo>
                  <a:lnTo>
                    <a:pt x="5288280" y="211836"/>
                  </a:lnTo>
                  <a:lnTo>
                    <a:pt x="5332476" y="227076"/>
                  </a:lnTo>
                  <a:lnTo>
                    <a:pt x="5376672" y="262128"/>
                  </a:lnTo>
                  <a:lnTo>
                    <a:pt x="5419344" y="272796"/>
                  </a:lnTo>
                  <a:lnTo>
                    <a:pt x="5463540" y="275844"/>
                  </a:lnTo>
                  <a:lnTo>
                    <a:pt x="5507736" y="259080"/>
                  </a:lnTo>
                  <a:lnTo>
                    <a:pt x="5550408" y="265176"/>
                  </a:lnTo>
                  <a:lnTo>
                    <a:pt x="5594604" y="277368"/>
                  </a:lnTo>
                  <a:lnTo>
                    <a:pt x="5638800" y="286512"/>
                  </a:lnTo>
                  <a:lnTo>
                    <a:pt x="5681472" y="286512"/>
                  </a:lnTo>
                  <a:lnTo>
                    <a:pt x="5725668" y="292608"/>
                  </a:lnTo>
                  <a:lnTo>
                    <a:pt x="5769864" y="307848"/>
                  </a:lnTo>
                  <a:lnTo>
                    <a:pt x="5812536" y="309372"/>
                  </a:lnTo>
                  <a:lnTo>
                    <a:pt x="5856732" y="289560"/>
                  </a:lnTo>
                  <a:lnTo>
                    <a:pt x="5900928" y="248412"/>
                  </a:lnTo>
                  <a:lnTo>
                    <a:pt x="5943600" y="225552"/>
                  </a:lnTo>
                  <a:lnTo>
                    <a:pt x="5987796" y="219456"/>
                  </a:lnTo>
                  <a:lnTo>
                    <a:pt x="6031992" y="231648"/>
                  </a:lnTo>
                  <a:lnTo>
                    <a:pt x="6074664" y="234696"/>
                  </a:lnTo>
                  <a:lnTo>
                    <a:pt x="6118860" y="224028"/>
                  </a:lnTo>
                  <a:lnTo>
                    <a:pt x="6163056" y="207264"/>
                  </a:lnTo>
                  <a:lnTo>
                    <a:pt x="6207252" y="198120"/>
                  </a:lnTo>
                  <a:lnTo>
                    <a:pt x="6249924" y="182880"/>
                  </a:lnTo>
                  <a:lnTo>
                    <a:pt x="6294120" y="163068"/>
                  </a:lnTo>
                  <a:lnTo>
                    <a:pt x="6338316" y="147828"/>
                  </a:lnTo>
                  <a:lnTo>
                    <a:pt x="6380988" y="134112"/>
                  </a:lnTo>
                  <a:lnTo>
                    <a:pt x="6425184" y="121920"/>
                  </a:lnTo>
                  <a:lnTo>
                    <a:pt x="6469380" y="108204"/>
                  </a:lnTo>
                  <a:lnTo>
                    <a:pt x="6512052" y="91440"/>
                  </a:lnTo>
                  <a:lnTo>
                    <a:pt x="6556248" y="88392"/>
                  </a:lnTo>
                  <a:lnTo>
                    <a:pt x="6600444" y="60960"/>
                  </a:lnTo>
                  <a:lnTo>
                    <a:pt x="6643116" y="30480"/>
                  </a:lnTo>
                  <a:lnTo>
                    <a:pt x="6687311" y="27432"/>
                  </a:lnTo>
                  <a:lnTo>
                    <a:pt x="6731508" y="22860"/>
                  </a:lnTo>
                  <a:lnTo>
                    <a:pt x="6774180" y="12192"/>
                  </a:lnTo>
                  <a:lnTo>
                    <a:pt x="6818376" y="4572"/>
                  </a:lnTo>
                  <a:lnTo>
                    <a:pt x="6862572" y="0"/>
                  </a:lnTo>
                  <a:lnTo>
                    <a:pt x="6905244" y="7620"/>
                  </a:lnTo>
                  <a:lnTo>
                    <a:pt x="6949440" y="22860"/>
                  </a:lnTo>
                  <a:lnTo>
                    <a:pt x="6993635" y="35052"/>
                  </a:lnTo>
                  <a:lnTo>
                    <a:pt x="7036308" y="57912"/>
                  </a:lnTo>
                  <a:lnTo>
                    <a:pt x="7080504" y="59436"/>
                  </a:lnTo>
                  <a:lnTo>
                    <a:pt x="7124700" y="70104"/>
                  </a:lnTo>
                  <a:lnTo>
                    <a:pt x="7167372" y="80772"/>
                  </a:lnTo>
                  <a:lnTo>
                    <a:pt x="7211568" y="91440"/>
                  </a:lnTo>
                  <a:lnTo>
                    <a:pt x="7255764" y="91440"/>
                  </a:lnTo>
                  <a:lnTo>
                    <a:pt x="7299959" y="100584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11173" y="3780281"/>
              <a:ext cx="7343140" cy="454659"/>
            </a:xfrm>
            <a:custGeom>
              <a:avLst/>
              <a:gdLst/>
              <a:ahLst/>
              <a:cxnLst/>
              <a:rect l="l" t="t" r="r" b="b"/>
              <a:pathLst>
                <a:path w="7343140" h="454660">
                  <a:moveTo>
                    <a:pt x="0" y="440436"/>
                  </a:moveTo>
                  <a:lnTo>
                    <a:pt x="44196" y="443484"/>
                  </a:lnTo>
                  <a:lnTo>
                    <a:pt x="86868" y="451104"/>
                  </a:lnTo>
                  <a:lnTo>
                    <a:pt x="131064" y="454152"/>
                  </a:lnTo>
                  <a:lnTo>
                    <a:pt x="175260" y="452628"/>
                  </a:lnTo>
                  <a:lnTo>
                    <a:pt x="217932" y="446532"/>
                  </a:lnTo>
                  <a:lnTo>
                    <a:pt x="262128" y="435864"/>
                  </a:lnTo>
                  <a:lnTo>
                    <a:pt x="306324" y="443484"/>
                  </a:lnTo>
                  <a:lnTo>
                    <a:pt x="348996" y="438912"/>
                  </a:lnTo>
                  <a:lnTo>
                    <a:pt x="393192" y="440436"/>
                  </a:lnTo>
                  <a:lnTo>
                    <a:pt x="437388" y="425196"/>
                  </a:lnTo>
                  <a:lnTo>
                    <a:pt x="481584" y="419100"/>
                  </a:lnTo>
                  <a:lnTo>
                    <a:pt x="524256" y="388620"/>
                  </a:lnTo>
                  <a:lnTo>
                    <a:pt x="568452" y="381000"/>
                  </a:lnTo>
                  <a:lnTo>
                    <a:pt x="612648" y="374904"/>
                  </a:lnTo>
                  <a:lnTo>
                    <a:pt x="655320" y="370332"/>
                  </a:lnTo>
                  <a:lnTo>
                    <a:pt x="699516" y="368808"/>
                  </a:lnTo>
                  <a:lnTo>
                    <a:pt x="743712" y="361188"/>
                  </a:lnTo>
                  <a:lnTo>
                    <a:pt x="786384" y="350520"/>
                  </a:lnTo>
                  <a:lnTo>
                    <a:pt x="830580" y="339852"/>
                  </a:lnTo>
                  <a:lnTo>
                    <a:pt x="874776" y="335280"/>
                  </a:lnTo>
                  <a:lnTo>
                    <a:pt x="917447" y="327660"/>
                  </a:lnTo>
                  <a:lnTo>
                    <a:pt x="961644" y="324612"/>
                  </a:lnTo>
                  <a:lnTo>
                    <a:pt x="1005840" y="320040"/>
                  </a:lnTo>
                  <a:lnTo>
                    <a:pt x="1048512" y="320040"/>
                  </a:lnTo>
                  <a:lnTo>
                    <a:pt x="1092708" y="316992"/>
                  </a:lnTo>
                  <a:lnTo>
                    <a:pt x="1136904" y="310896"/>
                  </a:lnTo>
                  <a:lnTo>
                    <a:pt x="1179576" y="304800"/>
                  </a:lnTo>
                  <a:lnTo>
                    <a:pt x="1223772" y="301752"/>
                  </a:lnTo>
                  <a:lnTo>
                    <a:pt x="1267968" y="304800"/>
                  </a:lnTo>
                  <a:lnTo>
                    <a:pt x="1310640" y="312420"/>
                  </a:lnTo>
                  <a:lnTo>
                    <a:pt x="1354836" y="312420"/>
                  </a:lnTo>
                  <a:lnTo>
                    <a:pt x="1399032" y="307848"/>
                  </a:lnTo>
                  <a:lnTo>
                    <a:pt x="1441704" y="306324"/>
                  </a:lnTo>
                  <a:lnTo>
                    <a:pt x="1485900" y="306324"/>
                  </a:lnTo>
                  <a:lnTo>
                    <a:pt x="1530096" y="309372"/>
                  </a:lnTo>
                  <a:lnTo>
                    <a:pt x="1572768" y="306324"/>
                  </a:lnTo>
                  <a:lnTo>
                    <a:pt x="1616964" y="304800"/>
                  </a:lnTo>
                  <a:lnTo>
                    <a:pt x="1661160" y="306324"/>
                  </a:lnTo>
                  <a:lnTo>
                    <a:pt x="1705356" y="307848"/>
                  </a:lnTo>
                  <a:lnTo>
                    <a:pt x="1748027" y="303276"/>
                  </a:lnTo>
                  <a:lnTo>
                    <a:pt x="1792224" y="300228"/>
                  </a:lnTo>
                  <a:lnTo>
                    <a:pt x="1836420" y="298704"/>
                  </a:lnTo>
                  <a:lnTo>
                    <a:pt x="1879092" y="295656"/>
                  </a:lnTo>
                  <a:lnTo>
                    <a:pt x="1923288" y="298704"/>
                  </a:lnTo>
                  <a:lnTo>
                    <a:pt x="1967483" y="303276"/>
                  </a:lnTo>
                  <a:lnTo>
                    <a:pt x="2010156" y="295656"/>
                  </a:lnTo>
                  <a:lnTo>
                    <a:pt x="2054352" y="289560"/>
                  </a:lnTo>
                  <a:lnTo>
                    <a:pt x="2098548" y="286512"/>
                  </a:lnTo>
                  <a:lnTo>
                    <a:pt x="2141220" y="286512"/>
                  </a:lnTo>
                  <a:lnTo>
                    <a:pt x="2185416" y="280416"/>
                  </a:lnTo>
                  <a:lnTo>
                    <a:pt x="2229612" y="277368"/>
                  </a:lnTo>
                  <a:lnTo>
                    <a:pt x="2272284" y="274320"/>
                  </a:lnTo>
                  <a:lnTo>
                    <a:pt x="2316480" y="275844"/>
                  </a:lnTo>
                  <a:lnTo>
                    <a:pt x="2360676" y="271272"/>
                  </a:lnTo>
                  <a:lnTo>
                    <a:pt x="2403348" y="271272"/>
                  </a:lnTo>
                  <a:lnTo>
                    <a:pt x="2447544" y="268224"/>
                  </a:lnTo>
                  <a:lnTo>
                    <a:pt x="2491740" y="263652"/>
                  </a:lnTo>
                  <a:lnTo>
                    <a:pt x="2534412" y="266700"/>
                  </a:lnTo>
                  <a:lnTo>
                    <a:pt x="2578608" y="269748"/>
                  </a:lnTo>
                  <a:lnTo>
                    <a:pt x="2622804" y="268224"/>
                  </a:lnTo>
                  <a:lnTo>
                    <a:pt x="2665476" y="266700"/>
                  </a:lnTo>
                  <a:lnTo>
                    <a:pt x="2709672" y="268224"/>
                  </a:lnTo>
                  <a:lnTo>
                    <a:pt x="2753868" y="265176"/>
                  </a:lnTo>
                  <a:lnTo>
                    <a:pt x="2798064" y="271272"/>
                  </a:lnTo>
                  <a:lnTo>
                    <a:pt x="2840736" y="265176"/>
                  </a:lnTo>
                  <a:lnTo>
                    <a:pt x="2884932" y="260604"/>
                  </a:lnTo>
                  <a:lnTo>
                    <a:pt x="2929128" y="260604"/>
                  </a:lnTo>
                  <a:lnTo>
                    <a:pt x="2971800" y="257556"/>
                  </a:lnTo>
                  <a:lnTo>
                    <a:pt x="3015996" y="256032"/>
                  </a:lnTo>
                  <a:lnTo>
                    <a:pt x="3060192" y="256032"/>
                  </a:lnTo>
                  <a:lnTo>
                    <a:pt x="3102864" y="256032"/>
                  </a:lnTo>
                  <a:lnTo>
                    <a:pt x="3147060" y="252984"/>
                  </a:lnTo>
                  <a:lnTo>
                    <a:pt x="3191256" y="251460"/>
                  </a:lnTo>
                  <a:lnTo>
                    <a:pt x="3233928" y="254508"/>
                  </a:lnTo>
                  <a:lnTo>
                    <a:pt x="3278124" y="256032"/>
                  </a:lnTo>
                  <a:lnTo>
                    <a:pt x="3322320" y="246888"/>
                  </a:lnTo>
                  <a:lnTo>
                    <a:pt x="3364991" y="243840"/>
                  </a:lnTo>
                  <a:lnTo>
                    <a:pt x="3409188" y="251460"/>
                  </a:lnTo>
                  <a:lnTo>
                    <a:pt x="3453384" y="246888"/>
                  </a:lnTo>
                  <a:lnTo>
                    <a:pt x="3496055" y="243840"/>
                  </a:lnTo>
                  <a:lnTo>
                    <a:pt x="3540252" y="237744"/>
                  </a:lnTo>
                  <a:lnTo>
                    <a:pt x="3584448" y="236220"/>
                  </a:lnTo>
                  <a:lnTo>
                    <a:pt x="3627120" y="233172"/>
                  </a:lnTo>
                  <a:lnTo>
                    <a:pt x="3671316" y="237744"/>
                  </a:lnTo>
                  <a:lnTo>
                    <a:pt x="3715512" y="239268"/>
                  </a:lnTo>
                  <a:lnTo>
                    <a:pt x="3758184" y="242316"/>
                  </a:lnTo>
                  <a:lnTo>
                    <a:pt x="3802379" y="242316"/>
                  </a:lnTo>
                  <a:lnTo>
                    <a:pt x="3846576" y="248412"/>
                  </a:lnTo>
                  <a:lnTo>
                    <a:pt x="3890772" y="252984"/>
                  </a:lnTo>
                  <a:lnTo>
                    <a:pt x="3933444" y="257556"/>
                  </a:lnTo>
                  <a:lnTo>
                    <a:pt x="3977640" y="251460"/>
                  </a:lnTo>
                  <a:lnTo>
                    <a:pt x="4021836" y="254508"/>
                  </a:lnTo>
                  <a:lnTo>
                    <a:pt x="4064508" y="252984"/>
                  </a:lnTo>
                  <a:lnTo>
                    <a:pt x="4108704" y="257556"/>
                  </a:lnTo>
                  <a:lnTo>
                    <a:pt x="4152900" y="256032"/>
                  </a:lnTo>
                  <a:lnTo>
                    <a:pt x="4195572" y="254508"/>
                  </a:lnTo>
                  <a:lnTo>
                    <a:pt x="4239768" y="259080"/>
                  </a:lnTo>
                  <a:lnTo>
                    <a:pt x="4283964" y="249936"/>
                  </a:lnTo>
                  <a:lnTo>
                    <a:pt x="4326636" y="246888"/>
                  </a:lnTo>
                  <a:lnTo>
                    <a:pt x="4370832" y="240792"/>
                  </a:lnTo>
                  <a:lnTo>
                    <a:pt x="4415028" y="248412"/>
                  </a:lnTo>
                  <a:lnTo>
                    <a:pt x="4457700" y="240792"/>
                  </a:lnTo>
                  <a:lnTo>
                    <a:pt x="4501896" y="246888"/>
                  </a:lnTo>
                  <a:lnTo>
                    <a:pt x="4546092" y="251460"/>
                  </a:lnTo>
                  <a:lnTo>
                    <a:pt x="4588764" y="256032"/>
                  </a:lnTo>
                  <a:lnTo>
                    <a:pt x="4632960" y="252984"/>
                  </a:lnTo>
                  <a:lnTo>
                    <a:pt x="4677156" y="254508"/>
                  </a:lnTo>
                  <a:lnTo>
                    <a:pt x="4719828" y="254508"/>
                  </a:lnTo>
                  <a:lnTo>
                    <a:pt x="4764024" y="245364"/>
                  </a:lnTo>
                  <a:lnTo>
                    <a:pt x="4808220" y="246888"/>
                  </a:lnTo>
                  <a:lnTo>
                    <a:pt x="4850892" y="243840"/>
                  </a:lnTo>
                  <a:lnTo>
                    <a:pt x="4895088" y="248412"/>
                  </a:lnTo>
                  <a:lnTo>
                    <a:pt x="4939284" y="239268"/>
                  </a:lnTo>
                  <a:lnTo>
                    <a:pt x="4981956" y="240792"/>
                  </a:lnTo>
                  <a:lnTo>
                    <a:pt x="5026152" y="248412"/>
                  </a:lnTo>
                  <a:lnTo>
                    <a:pt x="5070348" y="239268"/>
                  </a:lnTo>
                  <a:lnTo>
                    <a:pt x="5114544" y="246888"/>
                  </a:lnTo>
                  <a:lnTo>
                    <a:pt x="5157216" y="248412"/>
                  </a:lnTo>
                  <a:lnTo>
                    <a:pt x="5201412" y="252984"/>
                  </a:lnTo>
                  <a:lnTo>
                    <a:pt x="5245608" y="248412"/>
                  </a:lnTo>
                  <a:lnTo>
                    <a:pt x="5288280" y="249936"/>
                  </a:lnTo>
                  <a:lnTo>
                    <a:pt x="5332476" y="266700"/>
                  </a:lnTo>
                  <a:lnTo>
                    <a:pt x="5376672" y="286512"/>
                  </a:lnTo>
                  <a:lnTo>
                    <a:pt x="5419344" y="288036"/>
                  </a:lnTo>
                  <a:lnTo>
                    <a:pt x="5463540" y="298704"/>
                  </a:lnTo>
                  <a:lnTo>
                    <a:pt x="5507736" y="300228"/>
                  </a:lnTo>
                  <a:lnTo>
                    <a:pt x="5550408" y="301752"/>
                  </a:lnTo>
                  <a:lnTo>
                    <a:pt x="5594604" y="315468"/>
                  </a:lnTo>
                  <a:lnTo>
                    <a:pt x="5638800" y="315468"/>
                  </a:lnTo>
                  <a:lnTo>
                    <a:pt x="5681472" y="323088"/>
                  </a:lnTo>
                  <a:lnTo>
                    <a:pt x="5725668" y="326136"/>
                  </a:lnTo>
                  <a:lnTo>
                    <a:pt x="5769864" y="338328"/>
                  </a:lnTo>
                  <a:lnTo>
                    <a:pt x="5812536" y="347472"/>
                  </a:lnTo>
                  <a:lnTo>
                    <a:pt x="5856732" y="333756"/>
                  </a:lnTo>
                  <a:lnTo>
                    <a:pt x="5900928" y="312420"/>
                  </a:lnTo>
                  <a:lnTo>
                    <a:pt x="5943600" y="307848"/>
                  </a:lnTo>
                  <a:lnTo>
                    <a:pt x="5987796" y="289560"/>
                  </a:lnTo>
                  <a:lnTo>
                    <a:pt x="6031992" y="275844"/>
                  </a:lnTo>
                  <a:lnTo>
                    <a:pt x="6074664" y="274320"/>
                  </a:lnTo>
                  <a:lnTo>
                    <a:pt x="6118860" y="257556"/>
                  </a:lnTo>
                  <a:lnTo>
                    <a:pt x="6163056" y="239268"/>
                  </a:lnTo>
                  <a:lnTo>
                    <a:pt x="6207252" y="220980"/>
                  </a:lnTo>
                  <a:lnTo>
                    <a:pt x="6249924" y="205740"/>
                  </a:lnTo>
                  <a:lnTo>
                    <a:pt x="6294120" y="195072"/>
                  </a:lnTo>
                  <a:lnTo>
                    <a:pt x="6338316" y="176784"/>
                  </a:lnTo>
                  <a:lnTo>
                    <a:pt x="6380988" y="164592"/>
                  </a:lnTo>
                  <a:lnTo>
                    <a:pt x="6425184" y="155448"/>
                  </a:lnTo>
                  <a:lnTo>
                    <a:pt x="6469380" y="140208"/>
                  </a:lnTo>
                  <a:lnTo>
                    <a:pt x="6512052" y="131064"/>
                  </a:lnTo>
                  <a:lnTo>
                    <a:pt x="6556248" y="124968"/>
                  </a:lnTo>
                  <a:lnTo>
                    <a:pt x="6600444" y="96012"/>
                  </a:lnTo>
                  <a:lnTo>
                    <a:pt x="6643116" y="79248"/>
                  </a:lnTo>
                  <a:lnTo>
                    <a:pt x="6687311" y="64008"/>
                  </a:lnTo>
                  <a:lnTo>
                    <a:pt x="6731508" y="54864"/>
                  </a:lnTo>
                  <a:lnTo>
                    <a:pt x="6774180" y="35052"/>
                  </a:lnTo>
                  <a:lnTo>
                    <a:pt x="6818376" y="12192"/>
                  </a:lnTo>
                  <a:lnTo>
                    <a:pt x="6862572" y="3048"/>
                  </a:lnTo>
                  <a:lnTo>
                    <a:pt x="6905244" y="0"/>
                  </a:lnTo>
                  <a:lnTo>
                    <a:pt x="6949440" y="3048"/>
                  </a:lnTo>
                  <a:lnTo>
                    <a:pt x="6993635" y="6096"/>
                  </a:lnTo>
                  <a:lnTo>
                    <a:pt x="7036308" y="18288"/>
                  </a:lnTo>
                  <a:lnTo>
                    <a:pt x="7080504" y="24384"/>
                  </a:lnTo>
                  <a:lnTo>
                    <a:pt x="7124700" y="45720"/>
                  </a:lnTo>
                  <a:lnTo>
                    <a:pt x="7167372" y="51816"/>
                  </a:lnTo>
                  <a:lnTo>
                    <a:pt x="7211568" y="73152"/>
                  </a:lnTo>
                  <a:lnTo>
                    <a:pt x="7255764" y="83820"/>
                  </a:lnTo>
                  <a:lnTo>
                    <a:pt x="7299959" y="102108"/>
                  </a:lnTo>
                  <a:lnTo>
                    <a:pt x="7342632" y="108204"/>
                  </a:lnTo>
                </a:path>
              </a:pathLst>
            </a:custGeom>
            <a:ln w="28575">
              <a:solidFill>
                <a:srgbClr val="3399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2771" y="1959486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40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2771" y="1442850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50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2819" y="2476122"/>
            <a:ext cx="7519670" cy="3399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30</a:t>
            </a:r>
            <a:endParaRPr sz="1800">
              <a:latin typeface="Calibri"/>
              <a:cs typeface="Calibri"/>
            </a:endParaRPr>
          </a:p>
          <a:p>
            <a:pPr marL="82550">
              <a:lnSpc>
                <a:spcPct val="100000"/>
              </a:lnSpc>
              <a:spcBef>
                <a:spcPts val="1905"/>
              </a:spcBef>
            </a:pPr>
            <a:r>
              <a:rPr sz="1800" spc="-25" dirty="0">
                <a:latin typeface="Calibri"/>
                <a:cs typeface="Calibri"/>
              </a:rPr>
              <a:t>20</a:t>
            </a:r>
            <a:endParaRPr sz="1800">
              <a:latin typeface="Calibri"/>
              <a:cs typeface="Calibri"/>
            </a:endParaRPr>
          </a:p>
          <a:p>
            <a:pPr marL="82550">
              <a:lnSpc>
                <a:spcPct val="100000"/>
              </a:lnSpc>
              <a:spcBef>
                <a:spcPts val="1910"/>
              </a:spcBef>
            </a:pPr>
            <a:r>
              <a:rPr sz="1800" spc="-25" dirty="0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  <a:p>
            <a:pPr marL="198120">
              <a:lnSpc>
                <a:spcPct val="100000"/>
              </a:lnSpc>
              <a:spcBef>
                <a:spcPts val="1905"/>
              </a:spcBef>
            </a:pPr>
            <a:r>
              <a:rPr sz="1800" spc="-50" dirty="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  <a:p>
            <a:pPr marL="407034">
              <a:lnSpc>
                <a:spcPts val="1939"/>
              </a:lnSpc>
              <a:spcBef>
                <a:spcPts val="185"/>
              </a:spcBef>
              <a:tabLst>
                <a:tab pos="931544" algn="l"/>
                <a:tab pos="1455420" algn="l"/>
                <a:tab pos="1979930" algn="l"/>
                <a:tab pos="2504440" algn="l"/>
                <a:tab pos="3028950" algn="l"/>
                <a:tab pos="3553460" algn="l"/>
                <a:tab pos="4077970" algn="l"/>
                <a:tab pos="4601845" algn="l"/>
                <a:tab pos="5126355" algn="l"/>
                <a:tab pos="5650865" algn="l"/>
                <a:tab pos="6175375" algn="l"/>
                <a:tab pos="6699884" algn="l"/>
                <a:tab pos="7224395" algn="l"/>
              </a:tabLst>
            </a:pPr>
            <a:r>
              <a:rPr sz="1800" spc="-25" dirty="0">
                <a:latin typeface="Calibri"/>
                <a:cs typeface="Calibri"/>
              </a:rPr>
              <a:t>'10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'11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'12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'13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'14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'15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'16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'17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'19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'20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'21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'22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'23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1939"/>
              </a:lnSpc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10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20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25" dirty="0">
                <a:latin typeface="Calibri"/>
                <a:cs typeface="Calibri"/>
              </a:rPr>
              <a:t>30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12040" y="1886792"/>
            <a:ext cx="3876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Consumer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price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index,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%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change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year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ago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67077" y="614552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023268" y="5987886"/>
            <a:ext cx="9017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Energy</a:t>
            </a:r>
            <a:r>
              <a:rPr sz="1600" spc="-4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585858"/>
                </a:solidFill>
                <a:latin typeface="Calibri"/>
                <a:cs typeface="Calibri"/>
              </a:rPr>
              <a:t>CPI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49345" y="614552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406353" y="5987886"/>
            <a:ext cx="12973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Core</a:t>
            </a:r>
            <a:r>
              <a:rPr sz="1600" spc="-4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Goods</a:t>
            </a:r>
            <a:r>
              <a:rPr sz="1600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585858"/>
                </a:solidFill>
                <a:latin typeface="Calibri"/>
                <a:cs typeface="Calibri"/>
              </a:rPr>
              <a:t>CPI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929378" y="614552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186123" y="5987886"/>
            <a:ext cx="11290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Core</a:t>
            </a:r>
            <a:r>
              <a:rPr sz="1600" spc="-4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alibri"/>
                <a:cs typeface="Calibri"/>
              </a:rPr>
              <a:t>Services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40245" y="614552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3399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796855" y="5987886"/>
            <a:ext cx="6127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585858"/>
                </a:solidFill>
                <a:latin typeface="Calibri"/>
                <a:cs typeface="Calibri"/>
              </a:rPr>
              <a:t>Shelter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03275" y="1115567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 dirty="0"/>
              <a:t>7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12321" y="6706186"/>
            <a:ext cx="6216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46" rIns="0" bIns="0" rtlCol="0">
            <a:spAutoFit/>
          </a:bodyPr>
          <a:lstStyle/>
          <a:p>
            <a:pPr marL="819150">
              <a:lnSpc>
                <a:spcPct val="100000"/>
              </a:lnSpc>
              <a:spcBef>
                <a:spcPts val="100"/>
              </a:spcBef>
            </a:pPr>
            <a:r>
              <a:rPr sz="3000" b="0" spc="-10" dirty="0">
                <a:latin typeface="Calibri"/>
                <a:cs typeface="Calibri"/>
              </a:rPr>
              <a:t>Wages</a:t>
            </a:r>
            <a:r>
              <a:rPr sz="3000" b="0" spc="-8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Are</a:t>
            </a:r>
            <a:r>
              <a:rPr sz="3000" b="0" spc="-95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Rising</a:t>
            </a:r>
            <a:r>
              <a:rPr sz="3000" b="0" spc="-90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Faster</a:t>
            </a:r>
            <a:r>
              <a:rPr sz="3000" b="0" spc="-90" dirty="0">
                <a:latin typeface="Calibri"/>
                <a:cs typeface="Calibri"/>
              </a:rPr>
              <a:t> </a:t>
            </a:r>
            <a:r>
              <a:rPr sz="3000" b="0" dirty="0">
                <a:latin typeface="Calibri"/>
                <a:cs typeface="Calibri"/>
              </a:rPr>
              <a:t>Than</a:t>
            </a:r>
            <a:r>
              <a:rPr sz="3000" b="0" spc="-85" dirty="0">
                <a:latin typeface="Calibri"/>
                <a:cs typeface="Calibri"/>
              </a:rPr>
              <a:t> </a:t>
            </a:r>
            <a:r>
              <a:rPr sz="3000" b="0" spc="-10" dirty="0">
                <a:latin typeface="Calibri"/>
                <a:cs typeface="Calibri"/>
              </a:rPr>
              <a:t>Inflation</a:t>
            </a:r>
            <a:endParaRPr sz="3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98029" y="1677733"/>
            <a:ext cx="7309484" cy="4238625"/>
            <a:chOff x="998029" y="1677733"/>
            <a:chExt cx="7309484" cy="4238625"/>
          </a:xfrm>
        </p:grpSpPr>
        <p:sp>
          <p:nvSpPr>
            <p:cNvPr id="4" name="object 4"/>
            <p:cNvSpPr/>
            <p:nvPr/>
          </p:nvSpPr>
          <p:spPr>
            <a:xfrm>
              <a:off x="1002791" y="1682495"/>
              <a:ext cx="7299959" cy="4229100"/>
            </a:xfrm>
            <a:custGeom>
              <a:avLst/>
              <a:gdLst/>
              <a:ahLst/>
              <a:cxnLst/>
              <a:rect l="l" t="t" r="r" b="b"/>
              <a:pathLst>
                <a:path w="7299959" h="4229100">
                  <a:moveTo>
                    <a:pt x="0" y="4229100"/>
                  </a:moveTo>
                  <a:lnTo>
                    <a:pt x="7299959" y="4229100"/>
                  </a:lnTo>
                </a:path>
                <a:path w="7299959" h="4229100">
                  <a:moveTo>
                    <a:pt x="0" y="3625596"/>
                  </a:moveTo>
                  <a:lnTo>
                    <a:pt x="7299959" y="3625596"/>
                  </a:lnTo>
                </a:path>
                <a:path w="7299959" h="4229100">
                  <a:moveTo>
                    <a:pt x="0" y="2417064"/>
                  </a:moveTo>
                  <a:lnTo>
                    <a:pt x="7299959" y="2417064"/>
                  </a:lnTo>
                </a:path>
                <a:path w="7299959" h="4229100">
                  <a:moveTo>
                    <a:pt x="0" y="1812036"/>
                  </a:moveTo>
                  <a:lnTo>
                    <a:pt x="7299959" y="1812036"/>
                  </a:lnTo>
                </a:path>
                <a:path w="7299959" h="4229100">
                  <a:moveTo>
                    <a:pt x="0" y="1208532"/>
                  </a:moveTo>
                  <a:lnTo>
                    <a:pt x="7299959" y="1208532"/>
                  </a:lnTo>
                </a:path>
                <a:path w="7299959" h="4229100">
                  <a:moveTo>
                    <a:pt x="0" y="603503"/>
                  </a:moveTo>
                  <a:lnTo>
                    <a:pt x="7299959" y="603503"/>
                  </a:lnTo>
                </a:path>
                <a:path w="7299959" h="4229100">
                  <a:moveTo>
                    <a:pt x="0" y="0"/>
                  </a:moveTo>
                  <a:lnTo>
                    <a:pt x="729995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2791" y="1682495"/>
              <a:ext cx="7299959" cy="4229100"/>
            </a:xfrm>
            <a:custGeom>
              <a:avLst/>
              <a:gdLst/>
              <a:ahLst/>
              <a:cxnLst/>
              <a:rect l="l" t="t" r="r" b="b"/>
              <a:pathLst>
                <a:path w="7299959" h="4229100">
                  <a:moveTo>
                    <a:pt x="0" y="0"/>
                  </a:moveTo>
                  <a:lnTo>
                    <a:pt x="7299959" y="0"/>
                  </a:lnTo>
                  <a:lnTo>
                    <a:pt x="7299959" y="4229100"/>
                  </a:lnTo>
                  <a:lnTo>
                    <a:pt x="0" y="42291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02791" y="4703063"/>
              <a:ext cx="7299959" cy="73660"/>
            </a:xfrm>
            <a:custGeom>
              <a:avLst/>
              <a:gdLst/>
              <a:ahLst/>
              <a:cxnLst/>
              <a:rect l="l" t="t" r="r" b="b"/>
              <a:pathLst>
                <a:path w="7299959" h="73660">
                  <a:moveTo>
                    <a:pt x="0" y="0"/>
                  </a:moveTo>
                  <a:lnTo>
                    <a:pt x="7299959" y="0"/>
                  </a:lnTo>
                </a:path>
                <a:path w="7299959" h="73660">
                  <a:moveTo>
                    <a:pt x="0" y="0"/>
                  </a:moveTo>
                  <a:lnTo>
                    <a:pt x="0" y="73152"/>
                  </a:lnTo>
                </a:path>
                <a:path w="7299959" h="73660">
                  <a:moveTo>
                    <a:pt x="38100" y="0"/>
                  </a:moveTo>
                  <a:lnTo>
                    <a:pt x="38100" y="73152"/>
                  </a:lnTo>
                </a:path>
                <a:path w="7299959" h="73660">
                  <a:moveTo>
                    <a:pt x="76200" y="0"/>
                  </a:moveTo>
                  <a:lnTo>
                    <a:pt x="76200" y="73152"/>
                  </a:lnTo>
                </a:path>
                <a:path w="7299959" h="73660">
                  <a:moveTo>
                    <a:pt x="114300" y="0"/>
                  </a:moveTo>
                  <a:lnTo>
                    <a:pt x="114300" y="73152"/>
                  </a:lnTo>
                </a:path>
                <a:path w="7299959" h="73660">
                  <a:moveTo>
                    <a:pt x="152400" y="0"/>
                  </a:moveTo>
                  <a:lnTo>
                    <a:pt x="152400" y="73152"/>
                  </a:lnTo>
                </a:path>
                <a:path w="7299959" h="73660">
                  <a:moveTo>
                    <a:pt x="188976" y="0"/>
                  </a:moveTo>
                  <a:lnTo>
                    <a:pt x="188976" y="73152"/>
                  </a:lnTo>
                </a:path>
                <a:path w="7299959" h="73660">
                  <a:moveTo>
                    <a:pt x="227076" y="0"/>
                  </a:moveTo>
                  <a:lnTo>
                    <a:pt x="227076" y="73152"/>
                  </a:lnTo>
                </a:path>
                <a:path w="7299959" h="73660">
                  <a:moveTo>
                    <a:pt x="265176" y="0"/>
                  </a:moveTo>
                  <a:lnTo>
                    <a:pt x="265176" y="73152"/>
                  </a:lnTo>
                </a:path>
                <a:path w="7299959" h="73660">
                  <a:moveTo>
                    <a:pt x="303276" y="0"/>
                  </a:moveTo>
                  <a:lnTo>
                    <a:pt x="303276" y="73152"/>
                  </a:lnTo>
                </a:path>
                <a:path w="7299959" h="73660">
                  <a:moveTo>
                    <a:pt x="341376" y="0"/>
                  </a:moveTo>
                  <a:lnTo>
                    <a:pt x="341376" y="73152"/>
                  </a:lnTo>
                </a:path>
                <a:path w="7299959" h="73660">
                  <a:moveTo>
                    <a:pt x="377952" y="0"/>
                  </a:moveTo>
                  <a:lnTo>
                    <a:pt x="377952" y="73152"/>
                  </a:lnTo>
                </a:path>
                <a:path w="7299959" h="73660">
                  <a:moveTo>
                    <a:pt x="416052" y="0"/>
                  </a:moveTo>
                  <a:lnTo>
                    <a:pt x="416052" y="73152"/>
                  </a:lnTo>
                </a:path>
                <a:path w="7299959" h="73660">
                  <a:moveTo>
                    <a:pt x="454152" y="0"/>
                  </a:moveTo>
                  <a:lnTo>
                    <a:pt x="454152" y="73152"/>
                  </a:lnTo>
                </a:path>
                <a:path w="7299959" h="73660">
                  <a:moveTo>
                    <a:pt x="492252" y="0"/>
                  </a:moveTo>
                  <a:lnTo>
                    <a:pt x="492252" y="73152"/>
                  </a:lnTo>
                </a:path>
                <a:path w="7299959" h="73660">
                  <a:moveTo>
                    <a:pt x="530352" y="0"/>
                  </a:moveTo>
                  <a:lnTo>
                    <a:pt x="530352" y="73152"/>
                  </a:lnTo>
                </a:path>
                <a:path w="7299959" h="73660">
                  <a:moveTo>
                    <a:pt x="566928" y="0"/>
                  </a:moveTo>
                  <a:lnTo>
                    <a:pt x="566928" y="73152"/>
                  </a:lnTo>
                </a:path>
                <a:path w="7299959" h="73660">
                  <a:moveTo>
                    <a:pt x="605028" y="0"/>
                  </a:moveTo>
                  <a:lnTo>
                    <a:pt x="605028" y="73152"/>
                  </a:lnTo>
                </a:path>
                <a:path w="7299959" h="73660">
                  <a:moveTo>
                    <a:pt x="643128" y="0"/>
                  </a:moveTo>
                  <a:lnTo>
                    <a:pt x="643128" y="73152"/>
                  </a:lnTo>
                </a:path>
                <a:path w="7299959" h="73660">
                  <a:moveTo>
                    <a:pt x="681228" y="0"/>
                  </a:moveTo>
                  <a:lnTo>
                    <a:pt x="681228" y="73152"/>
                  </a:lnTo>
                </a:path>
                <a:path w="7299959" h="73660">
                  <a:moveTo>
                    <a:pt x="719328" y="0"/>
                  </a:moveTo>
                  <a:lnTo>
                    <a:pt x="719328" y="73152"/>
                  </a:lnTo>
                </a:path>
                <a:path w="7299959" h="73660">
                  <a:moveTo>
                    <a:pt x="757428" y="0"/>
                  </a:moveTo>
                  <a:lnTo>
                    <a:pt x="757428" y="73152"/>
                  </a:lnTo>
                </a:path>
                <a:path w="7299959" h="73660">
                  <a:moveTo>
                    <a:pt x="794004" y="0"/>
                  </a:moveTo>
                  <a:lnTo>
                    <a:pt x="794004" y="73152"/>
                  </a:lnTo>
                </a:path>
                <a:path w="7299959" h="73660">
                  <a:moveTo>
                    <a:pt x="832104" y="0"/>
                  </a:moveTo>
                  <a:lnTo>
                    <a:pt x="832104" y="73152"/>
                  </a:lnTo>
                </a:path>
                <a:path w="7299959" h="73660">
                  <a:moveTo>
                    <a:pt x="870204" y="0"/>
                  </a:moveTo>
                  <a:lnTo>
                    <a:pt x="870204" y="73152"/>
                  </a:lnTo>
                </a:path>
                <a:path w="7299959" h="73660">
                  <a:moveTo>
                    <a:pt x="908304" y="0"/>
                  </a:moveTo>
                  <a:lnTo>
                    <a:pt x="908304" y="73152"/>
                  </a:lnTo>
                </a:path>
                <a:path w="7299959" h="73660">
                  <a:moveTo>
                    <a:pt x="946404" y="0"/>
                  </a:moveTo>
                  <a:lnTo>
                    <a:pt x="946404" y="73152"/>
                  </a:lnTo>
                </a:path>
                <a:path w="7299959" h="73660">
                  <a:moveTo>
                    <a:pt x="982980" y="0"/>
                  </a:moveTo>
                  <a:lnTo>
                    <a:pt x="982980" y="73152"/>
                  </a:lnTo>
                </a:path>
                <a:path w="7299959" h="73660">
                  <a:moveTo>
                    <a:pt x="1021080" y="0"/>
                  </a:moveTo>
                  <a:lnTo>
                    <a:pt x="1021080" y="73152"/>
                  </a:lnTo>
                </a:path>
                <a:path w="7299959" h="73660">
                  <a:moveTo>
                    <a:pt x="1059180" y="0"/>
                  </a:moveTo>
                  <a:lnTo>
                    <a:pt x="1059180" y="73152"/>
                  </a:lnTo>
                </a:path>
                <a:path w="7299959" h="73660">
                  <a:moveTo>
                    <a:pt x="1097280" y="0"/>
                  </a:moveTo>
                  <a:lnTo>
                    <a:pt x="1097280" y="73152"/>
                  </a:lnTo>
                </a:path>
                <a:path w="7299959" h="73660">
                  <a:moveTo>
                    <a:pt x="1135380" y="0"/>
                  </a:moveTo>
                  <a:lnTo>
                    <a:pt x="1135380" y="73152"/>
                  </a:lnTo>
                </a:path>
                <a:path w="7299959" h="73660">
                  <a:moveTo>
                    <a:pt x="1173480" y="0"/>
                  </a:moveTo>
                  <a:lnTo>
                    <a:pt x="1173480" y="73152"/>
                  </a:lnTo>
                </a:path>
                <a:path w="7299959" h="73660">
                  <a:moveTo>
                    <a:pt x="1210056" y="0"/>
                  </a:moveTo>
                  <a:lnTo>
                    <a:pt x="1210056" y="73152"/>
                  </a:lnTo>
                </a:path>
                <a:path w="7299959" h="73660">
                  <a:moveTo>
                    <a:pt x="1248156" y="0"/>
                  </a:moveTo>
                  <a:lnTo>
                    <a:pt x="1248156" y="73152"/>
                  </a:lnTo>
                </a:path>
                <a:path w="7299959" h="73660">
                  <a:moveTo>
                    <a:pt x="1286256" y="0"/>
                  </a:moveTo>
                  <a:lnTo>
                    <a:pt x="1286256" y="73152"/>
                  </a:lnTo>
                </a:path>
                <a:path w="7299959" h="73660">
                  <a:moveTo>
                    <a:pt x="1324356" y="0"/>
                  </a:moveTo>
                  <a:lnTo>
                    <a:pt x="1324356" y="73152"/>
                  </a:lnTo>
                </a:path>
                <a:path w="7299959" h="73660">
                  <a:moveTo>
                    <a:pt x="1362456" y="0"/>
                  </a:moveTo>
                  <a:lnTo>
                    <a:pt x="1362456" y="73152"/>
                  </a:lnTo>
                </a:path>
                <a:path w="7299959" h="73660">
                  <a:moveTo>
                    <a:pt x="1399032" y="0"/>
                  </a:moveTo>
                  <a:lnTo>
                    <a:pt x="1399032" y="73152"/>
                  </a:lnTo>
                </a:path>
                <a:path w="7299959" h="73660">
                  <a:moveTo>
                    <a:pt x="1437132" y="0"/>
                  </a:moveTo>
                  <a:lnTo>
                    <a:pt x="1437132" y="73152"/>
                  </a:lnTo>
                </a:path>
                <a:path w="7299959" h="73660">
                  <a:moveTo>
                    <a:pt x="1475232" y="0"/>
                  </a:moveTo>
                  <a:lnTo>
                    <a:pt x="1475232" y="73152"/>
                  </a:lnTo>
                </a:path>
                <a:path w="7299959" h="73660">
                  <a:moveTo>
                    <a:pt x="1513332" y="0"/>
                  </a:moveTo>
                  <a:lnTo>
                    <a:pt x="1513332" y="73152"/>
                  </a:lnTo>
                </a:path>
                <a:path w="7299959" h="73660">
                  <a:moveTo>
                    <a:pt x="1551432" y="0"/>
                  </a:moveTo>
                  <a:lnTo>
                    <a:pt x="1551432" y="73152"/>
                  </a:lnTo>
                </a:path>
                <a:path w="7299959" h="73660">
                  <a:moveTo>
                    <a:pt x="1589532" y="0"/>
                  </a:moveTo>
                  <a:lnTo>
                    <a:pt x="1589532" y="73152"/>
                  </a:lnTo>
                </a:path>
                <a:path w="7299959" h="73660">
                  <a:moveTo>
                    <a:pt x="1626108" y="0"/>
                  </a:moveTo>
                  <a:lnTo>
                    <a:pt x="1626108" y="73152"/>
                  </a:lnTo>
                </a:path>
                <a:path w="7299959" h="73660">
                  <a:moveTo>
                    <a:pt x="1664208" y="0"/>
                  </a:moveTo>
                  <a:lnTo>
                    <a:pt x="1664208" y="73152"/>
                  </a:lnTo>
                </a:path>
                <a:path w="7299959" h="73660">
                  <a:moveTo>
                    <a:pt x="1702308" y="0"/>
                  </a:moveTo>
                  <a:lnTo>
                    <a:pt x="1702308" y="73152"/>
                  </a:lnTo>
                </a:path>
                <a:path w="7299959" h="73660">
                  <a:moveTo>
                    <a:pt x="1740408" y="0"/>
                  </a:moveTo>
                  <a:lnTo>
                    <a:pt x="1740408" y="73152"/>
                  </a:lnTo>
                </a:path>
                <a:path w="7299959" h="73660">
                  <a:moveTo>
                    <a:pt x="1778508" y="0"/>
                  </a:moveTo>
                  <a:lnTo>
                    <a:pt x="1778508" y="73152"/>
                  </a:lnTo>
                </a:path>
                <a:path w="7299959" h="73660">
                  <a:moveTo>
                    <a:pt x="1815083" y="0"/>
                  </a:moveTo>
                  <a:lnTo>
                    <a:pt x="1815083" y="73152"/>
                  </a:lnTo>
                </a:path>
                <a:path w="7299959" h="73660">
                  <a:moveTo>
                    <a:pt x="1853183" y="0"/>
                  </a:moveTo>
                  <a:lnTo>
                    <a:pt x="1853183" y="73152"/>
                  </a:lnTo>
                </a:path>
                <a:path w="7299959" h="73660">
                  <a:moveTo>
                    <a:pt x="1891283" y="0"/>
                  </a:moveTo>
                  <a:lnTo>
                    <a:pt x="1891283" y="73152"/>
                  </a:lnTo>
                </a:path>
                <a:path w="7299959" h="73660">
                  <a:moveTo>
                    <a:pt x="1929383" y="0"/>
                  </a:moveTo>
                  <a:lnTo>
                    <a:pt x="1929383" y="73152"/>
                  </a:lnTo>
                </a:path>
                <a:path w="7299959" h="73660">
                  <a:moveTo>
                    <a:pt x="1967483" y="0"/>
                  </a:moveTo>
                  <a:lnTo>
                    <a:pt x="1967483" y="73152"/>
                  </a:lnTo>
                </a:path>
                <a:path w="7299959" h="73660">
                  <a:moveTo>
                    <a:pt x="2004060" y="0"/>
                  </a:moveTo>
                  <a:lnTo>
                    <a:pt x="2004060" y="73152"/>
                  </a:lnTo>
                </a:path>
                <a:path w="7299959" h="73660">
                  <a:moveTo>
                    <a:pt x="2042160" y="0"/>
                  </a:moveTo>
                  <a:lnTo>
                    <a:pt x="2042160" y="73152"/>
                  </a:lnTo>
                </a:path>
                <a:path w="7299959" h="73660">
                  <a:moveTo>
                    <a:pt x="2080260" y="0"/>
                  </a:moveTo>
                  <a:lnTo>
                    <a:pt x="2080260" y="73152"/>
                  </a:lnTo>
                </a:path>
                <a:path w="7299959" h="73660">
                  <a:moveTo>
                    <a:pt x="2118360" y="0"/>
                  </a:moveTo>
                  <a:lnTo>
                    <a:pt x="2118360" y="73152"/>
                  </a:lnTo>
                </a:path>
                <a:path w="7299959" h="73660">
                  <a:moveTo>
                    <a:pt x="2156460" y="0"/>
                  </a:moveTo>
                  <a:lnTo>
                    <a:pt x="2156460" y="73152"/>
                  </a:lnTo>
                </a:path>
                <a:path w="7299959" h="73660">
                  <a:moveTo>
                    <a:pt x="2194560" y="0"/>
                  </a:moveTo>
                  <a:lnTo>
                    <a:pt x="2194560" y="73152"/>
                  </a:lnTo>
                </a:path>
                <a:path w="7299959" h="73660">
                  <a:moveTo>
                    <a:pt x="2231136" y="0"/>
                  </a:moveTo>
                  <a:lnTo>
                    <a:pt x="2231136" y="73152"/>
                  </a:lnTo>
                </a:path>
                <a:path w="7299959" h="73660">
                  <a:moveTo>
                    <a:pt x="2269236" y="0"/>
                  </a:moveTo>
                  <a:lnTo>
                    <a:pt x="2269236" y="73152"/>
                  </a:lnTo>
                </a:path>
                <a:path w="7299959" h="73660">
                  <a:moveTo>
                    <a:pt x="2307336" y="0"/>
                  </a:moveTo>
                  <a:lnTo>
                    <a:pt x="2307336" y="73152"/>
                  </a:lnTo>
                </a:path>
                <a:path w="7299959" h="73660">
                  <a:moveTo>
                    <a:pt x="2345436" y="0"/>
                  </a:moveTo>
                  <a:lnTo>
                    <a:pt x="2345436" y="73152"/>
                  </a:lnTo>
                </a:path>
                <a:path w="7299959" h="73660">
                  <a:moveTo>
                    <a:pt x="2383536" y="0"/>
                  </a:moveTo>
                  <a:lnTo>
                    <a:pt x="2383536" y="73152"/>
                  </a:lnTo>
                </a:path>
                <a:path w="7299959" h="73660">
                  <a:moveTo>
                    <a:pt x="2420112" y="0"/>
                  </a:moveTo>
                  <a:lnTo>
                    <a:pt x="2420112" y="73152"/>
                  </a:lnTo>
                </a:path>
                <a:path w="7299959" h="73660">
                  <a:moveTo>
                    <a:pt x="2458212" y="0"/>
                  </a:moveTo>
                  <a:lnTo>
                    <a:pt x="2458212" y="73152"/>
                  </a:lnTo>
                </a:path>
                <a:path w="7299959" h="73660">
                  <a:moveTo>
                    <a:pt x="2496312" y="0"/>
                  </a:moveTo>
                  <a:lnTo>
                    <a:pt x="2496312" y="73152"/>
                  </a:lnTo>
                </a:path>
                <a:path w="7299959" h="73660">
                  <a:moveTo>
                    <a:pt x="2534412" y="0"/>
                  </a:moveTo>
                  <a:lnTo>
                    <a:pt x="2534412" y="73152"/>
                  </a:lnTo>
                </a:path>
                <a:path w="7299959" h="73660">
                  <a:moveTo>
                    <a:pt x="2572512" y="0"/>
                  </a:moveTo>
                  <a:lnTo>
                    <a:pt x="2572512" y="73152"/>
                  </a:lnTo>
                </a:path>
                <a:path w="7299959" h="73660">
                  <a:moveTo>
                    <a:pt x="2610612" y="0"/>
                  </a:moveTo>
                  <a:lnTo>
                    <a:pt x="2610612" y="73152"/>
                  </a:lnTo>
                </a:path>
                <a:path w="7299959" h="73660">
                  <a:moveTo>
                    <a:pt x="2647188" y="0"/>
                  </a:moveTo>
                  <a:lnTo>
                    <a:pt x="2647188" y="73152"/>
                  </a:lnTo>
                </a:path>
                <a:path w="7299959" h="73660">
                  <a:moveTo>
                    <a:pt x="2685288" y="0"/>
                  </a:moveTo>
                  <a:lnTo>
                    <a:pt x="2685288" y="73152"/>
                  </a:lnTo>
                </a:path>
                <a:path w="7299959" h="73660">
                  <a:moveTo>
                    <a:pt x="2723388" y="0"/>
                  </a:moveTo>
                  <a:lnTo>
                    <a:pt x="2723388" y="73152"/>
                  </a:lnTo>
                </a:path>
                <a:path w="7299959" h="73660">
                  <a:moveTo>
                    <a:pt x="2761488" y="0"/>
                  </a:moveTo>
                  <a:lnTo>
                    <a:pt x="2761488" y="73152"/>
                  </a:lnTo>
                </a:path>
                <a:path w="7299959" h="73660">
                  <a:moveTo>
                    <a:pt x="2799588" y="0"/>
                  </a:moveTo>
                  <a:lnTo>
                    <a:pt x="2799588" y="73152"/>
                  </a:lnTo>
                </a:path>
                <a:path w="7299959" h="73660">
                  <a:moveTo>
                    <a:pt x="2836164" y="0"/>
                  </a:moveTo>
                  <a:lnTo>
                    <a:pt x="2836164" y="73152"/>
                  </a:lnTo>
                </a:path>
                <a:path w="7299959" h="73660">
                  <a:moveTo>
                    <a:pt x="2874264" y="0"/>
                  </a:moveTo>
                  <a:lnTo>
                    <a:pt x="2874264" y="73152"/>
                  </a:lnTo>
                </a:path>
                <a:path w="7299959" h="73660">
                  <a:moveTo>
                    <a:pt x="2912364" y="0"/>
                  </a:moveTo>
                  <a:lnTo>
                    <a:pt x="2912364" y="73152"/>
                  </a:lnTo>
                </a:path>
                <a:path w="7299959" h="73660">
                  <a:moveTo>
                    <a:pt x="2950464" y="0"/>
                  </a:moveTo>
                  <a:lnTo>
                    <a:pt x="2950464" y="73152"/>
                  </a:lnTo>
                </a:path>
                <a:path w="7299959" h="73660">
                  <a:moveTo>
                    <a:pt x="2988564" y="0"/>
                  </a:moveTo>
                  <a:lnTo>
                    <a:pt x="2988564" y="73152"/>
                  </a:lnTo>
                </a:path>
                <a:path w="7299959" h="73660">
                  <a:moveTo>
                    <a:pt x="3026664" y="0"/>
                  </a:moveTo>
                  <a:lnTo>
                    <a:pt x="3026664" y="73152"/>
                  </a:lnTo>
                </a:path>
                <a:path w="7299959" h="73660">
                  <a:moveTo>
                    <a:pt x="3063240" y="0"/>
                  </a:moveTo>
                  <a:lnTo>
                    <a:pt x="3063240" y="73152"/>
                  </a:lnTo>
                </a:path>
                <a:path w="7299959" h="73660">
                  <a:moveTo>
                    <a:pt x="3101340" y="0"/>
                  </a:moveTo>
                  <a:lnTo>
                    <a:pt x="3101340" y="73152"/>
                  </a:lnTo>
                </a:path>
                <a:path w="7299959" h="73660">
                  <a:moveTo>
                    <a:pt x="3139440" y="0"/>
                  </a:moveTo>
                  <a:lnTo>
                    <a:pt x="3139440" y="73152"/>
                  </a:lnTo>
                </a:path>
                <a:path w="7299959" h="73660">
                  <a:moveTo>
                    <a:pt x="3177540" y="0"/>
                  </a:moveTo>
                  <a:lnTo>
                    <a:pt x="3177540" y="73152"/>
                  </a:lnTo>
                </a:path>
                <a:path w="7299959" h="73660">
                  <a:moveTo>
                    <a:pt x="3215640" y="0"/>
                  </a:moveTo>
                  <a:lnTo>
                    <a:pt x="3215640" y="73152"/>
                  </a:lnTo>
                </a:path>
                <a:path w="7299959" h="73660">
                  <a:moveTo>
                    <a:pt x="3252216" y="0"/>
                  </a:moveTo>
                  <a:lnTo>
                    <a:pt x="3252216" y="73152"/>
                  </a:lnTo>
                </a:path>
                <a:path w="7299959" h="73660">
                  <a:moveTo>
                    <a:pt x="3290316" y="0"/>
                  </a:moveTo>
                  <a:lnTo>
                    <a:pt x="3290316" y="73152"/>
                  </a:lnTo>
                </a:path>
                <a:path w="7299959" h="73660">
                  <a:moveTo>
                    <a:pt x="3328416" y="0"/>
                  </a:moveTo>
                  <a:lnTo>
                    <a:pt x="3328416" y="73152"/>
                  </a:lnTo>
                </a:path>
                <a:path w="7299959" h="73660">
                  <a:moveTo>
                    <a:pt x="3366516" y="0"/>
                  </a:moveTo>
                  <a:lnTo>
                    <a:pt x="3366516" y="73152"/>
                  </a:lnTo>
                </a:path>
                <a:path w="7299959" h="73660">
                  <a:moveTo>
                    <a:pt x="3404616" y="0"/>
                  </a:moveTo>
                  <a:lnTo>
                    <a:pt x="3404616" y="73152"/>
                  </a:lnTo>
                </a:path>
                <a:path w="7299959" h="73660">
                  <a:moveTo>
                    <a:pt x="3441191" y="0"/>
                  </a:moveTo>
                  <a:lnTo>
                    <a:pt x="3441191" y="73152"/>
                  </a:lnTo>
                </a:path>
                <a:path w="7299959" h="73660">
                  <a:moveTo>
                    <a:pt x="3479291" y="0"/>
                  </a:moveTo>
                  <a:lnTo>
                    <a:pt x="3479291" y="73152"/>
                  </a:lnTo>
                </a:path>
                <a:path w="7299959" h="73660">
                  <a:moveTo>
                    <a:pt x="3517391" y="0"/>
                  </a:moveTo>
                  <a:lnTo>
                    <a:pt x="3517391" y="73152"/>
                  </a:lnTo>
                </a:path>
                <a:path w="7299959" h="73660">
                  <a:moveTo>
                    <a:pt x="3555491" y="0"/>
                  </a:moveTo>
                  <a:lnTo>
                    <a:pt x="3555491" y="73152"/>
                  </a:lnTo>
                </a:path>
                <a:path w="7299959" h="73660">
                  <a:moveTo>
                    <a:pt x="3593591" y="0"/>
                  </a:moveTo>
                  <a:lnTo>
                    <a:pt x="3593591" y="73152"/>
                  </a:lnTo>
                </a:path>
                <a:path w="7299959" h="73660">
                  <a:moveTo>
                    <a:pt x="3631691" y="0"/>
                  </a:moveTo>
                  <a:lnTo>
                    <a:pt x="3631691" y="73152"/>
                  </a:lnTo>
                </a:path>
                <a:path w="7299959" h="73660">
                  <a:moveTo>
                    <a:pt x="3668267" y="0"/>
                  </a:moveTo>
                  <a:lnTo>
                    <a:pt x="3668267" y="73152"/>
                  </a:lnTo>
                </a:path>
                <a:path w="7299959" h="73660">
                  <a:moveTo>
                    <a:pt x="3706367" y="0"/>
                  </a:moveTo>
                  <a:lnTo>
                    <a:pt x="3706367" y="73152"/>
                  </a:lnTo>
                </a:path>
                <a:path w="7299959" h="73660">
                  <a:moveTo>
                    <a:pt x="3744467" y="0"/>
                  </a:moveTo>
                  <a:lnTo>
                    <a:pt x="3744467" y="73152"/>
                  </a:lnTo>
                </a:path>
                <a:path w="7299959" h="73660">
                  <a:moveTo>
                    <a:pt x="3782567" y="0"/>
                  </a:moveTo>
                  <a:lnTo>
                    <a:pt x="3782567" y="73152"/>
                  </a:lnTo>
                </a:path>
                <a:path w="7299959" h="73660">
                  <a:moveTo>
                    <a:pt x="3820667" y="0"/>
                  </a:moveTo>
                  <a:lnTo>
                    <a:pt x="3820667" y="73152"/>
                  </a:lnTo>
                </a:path>
                <a:path w="7299959" h="73660">
                  <a:moveTo>
                    <a:pt x="3857244" y="0"/>
                  </a:moveTo>
                  <a:lnTo>
                    <a:pt x="3857244" y="73152"/>
                  </a:lnTo>
                </a:path>
                <a:path w="7299959" h="73660">
                  <a:moveTo>
                    <a:pt x="3895344" y="0"/>
                  </a:moveTo>
                  <a:lnTo>
                    <a:pt x="3895344" y="73152"/>
                  </a:lnTo>
                </a:path>
                <a:path w="7299959" h="73660">
                  <a:moveTo>
                    <a:pt x="3933444" y="0"/>
                  </a:moveTo>
                  <a:lnTo>
                    <a:pt x="3933444" y="73152"/>
                  </a:lnTo>
                </a:path>
                <a:path w="7299959" h="73660">
                  <a:moveTo>
                    <a:pt x="3971544" y="0"/>
                  </a:moveTo>
                  <a:lnTo>
                    <a:pt x="3971544" y="73152"/>
                  </a:lnTo>
                </a:path>
                <a:path w="7299959" h="73660">
                  <a:moveTo>
                    <a:pt x="4009644" y="0"/>
                  </a:moveTo>
                  <a:lnTo>
                    <a:pt x="4009644" y="73152"/>
                  </a:lnTo>
                </a:path>
                <a:path w="7299959" h="73660">
                  <a:moveTo>
                    <a:pt x="4047744" y="0"/>
                  </a:moveTo>
                  <a:lnTo>
                    <a:pt x="4047744" y="73152"/>
                  </a:lnTo>
                </a:path>
                <a:path w="7299959" h="73660">
                  <a:moveTo>
                    <a:pt x="4084320" y="0"/>
                  </a:moveTo>
                  <a:lnTo>
                    <a:pt x="4084320" y="73152"/>
                  </a:lnTo>
                </a:path>
                <a:path w="7299959" h="73660">
                  <a:moveTo>
                    <a:pt x="4122420" y="0"/>
                  </a:moveTo>
                  <a:lnTo>
                    <a:pt x="4122420" y="73152"/>
                  </a:lnTo>
                </a:path>
                <a:path w="7299959" h="73660">
                  <a:moveTo>
                    <a:pt x="4160520" y="0"/>
                  </a:moveTo>
                  <a:lnTo>
                    <a:pt x="4160520" y="73152"/>
                  </a:lnTo>
                </a:path>
                <a:path w="7299959" h="73660">
                  <a:moveTo>
                    <a:pt x="4198620" y="0"/>
                  </a:moveTo>
                  <a:lnTo>
                    <a:pt x="4198620" y="73152"/>
                  </a:lnTo>
                </a:path>
                <a:path w="7299959" h="73660">
                  <a:moveTo>
                    <a:pt x="4236720" y="0"/>
                  </a:moveTo>
                  <a:lnTo>
                    <a:pt x="4236720" y="73152"/>
                  </a:lnTo>
                </a:path>
                <a:path w="7299959" h="73660">
                  <a:moveTo>
                    <a:pt x="4273296" y="0"/>
                  </a:moveTo>
                  <a:lnTo>
                    <a:pt x="4273296" y="73152"/>
                  </a:lnTo>
                </a:path>
                <a:path w="7299959" h="73660">
                  <a:moveTo>
                    <a:pt x="4311396" y="0"/>
                  </a:moveTo>
                  <a:lnTo>
                    <a:pt x="4311396" y="73152"/>
                  </a:lnTo>
                </a:path>
                <a:path w="7299959" h="73660">
                  <a:moveTo>
                    <a:pt x="4349496" y="0"/>
                  </a:moveTo>
                  <a:lnTo>
                    <a:pt x="4349496" y="73152"/>
                  </a:lnTo>
                </a:path>
                <a:path w="7299959" h="73660">
                  <a:moveTo>
                    <a:pt x="4387596" y="0"/>
                  </a:moveTo>
                  <a:lnTo>
                    <a:pt x="4387596" y="73152"/>
                  </a:lnTo>
                </a:path>
                <a:path w="7299959" h="73660">
                  <a:moveTo>
                    <a:pt x="4425696" y="0"/>
                  </a:moveTo>
                  <a:lnTo>
                    <a:pt x="4425696" y="73152"/>
                  </a:lnTo>
                </a:path>
                <a:path w="7299959" h="73660">
                  <a:moveTo>
                    <a:pt x="4463796" y="0"/>
                  </a:moveTo>
                  <a:lnTo>
                    <a:pt x="4463796" y="73152"/>
                  </a:lnTo>
                </a:path>
                <a:path w="7299959" h="73660">
                  <a:moveTo>
                    <a:pt x="4500372" y="0"/>
                  </a:moveTo>
                  <a:lnTo>
                    <a:pt x="4500372" y="73152"/>
                  </a:lnTo>
                </a:path>
                <a:path w="7299959" h="73660">
                  <a:moveTo>
                    <a:pt x="4538472" y="0"/>
                  </a:moveTo>
                  <a:lnTo>
                    <a:pt x="4538472" y="73152"/>
                  </a:lnTo>
                </a:path>
                <a:path w="7299959" h="73660">
                  <a:moveTo>
                    <a:pt x="4576572" y="0"/>
                  </a:moveTo>
                  <a:lnTo>
                    <a:pt x="4576572" y="73152"/>
                  </a:lnTo>
                </a:path>
                <a:path w="7299959" h="73660">
                  <a:moveTo>
                    <a:pt x="4614672" y="0"/>
                  </a:moveTo>
                  <a:lnTo>
                    <a:pt x="4614672" y="73152"/>
                  </a:lnTo>
                </a:path>
                <a:path w="7299959" h="73660">
                  <a:moveTo>
                    <a:pt x="4652772" y="0"/>
                  </a:moveTo>
                  <a:lnTo>
                    <a:pt x="4652772" y="73152"/>
                  </a:lnTo>
                </a:path>
                <a:path w="7299959" h="73660">
                  <a:moveTo>
                    <a:pt x="4689348" y="0"/>
                  </a:moveTo>
                  <a:lnTo>
                    <a:pt x="4689348" y="73152"/>
                  </a:lnTo>
                </a:path>
                <a:path w="7299959" h="73660">
                  <a:moveTo>
                    <a:pt x="4727448" y="0"/>
                  </a:moveTo>
                  <a:lnTo>
                    <a:pt x="4727448" y="73152"/>
                  </a:lnTo>
                </a:path>
                <a:path w="7299959" h="73660">
                  <a:moveTo>
                    <a:pt x="4765548" y="0"/>
                  </a:moveTo>
                  <a:lnTo>
                    <a:pt x="4765548" y="73152"/>
                  </a:lnTo>
                </a:path>
                <a:path w="7299959" h="73660">
                  <a:moveTo>
                    <a:pt x="4803648" y="0"/>
                  </a:moveTo>
                  <a:lnTo>
                    <a:pt x="4803648" y="73152"/>
                  </a:lnTo>
                </a:path>
                <a:path w="7299959" h="73660">
                  <a:moveTo>
                    <a:pt x="4841748" y="0"/>
                  </a:moveTo>
                  <a:lnTo>
                    <a:pt x="4841748" y="73152"/>
                  </a:lnTo>
                </a:path>
                <a:path w="7299959" h="73660">
                  <a:moveTo>
                    <a:pt x="4879848" y="0"/>
                  </a:moveTo>
                  <a:lnTo>
                    <a:pt x="4879848" y="73152"/>
                  </a:lnTo>
                </a:path>
                <a:path w="7299959" h="73660">
                  <a:moveTo>
                    <a:pt x="4916424" y="0"/>
                  </a:moveTo>
                  <a:lnTo>
                    <a:pt x="4916424" y="73152"/>
                  </a:lnTo>
                </a:path>
                <a:path w="7299959" h="73660">
                  <a:moveTo>
                    <a:pt x="4954524" y="0"/>
                  </a:moveTo>
                  <a:lnTo>
                    <a:pt x="4954524" y="73152"/>
                  </a:lnTo>
                </a:path>
                <a:path w="7299959" h="73660">
                  <a:moveTo>
                    <a:pt x="4992624" y="0"/>
                  </a:moveTo>
                  <a:lnTo>
                    <a:pt x="4992624" y="73152"/>
                  </a:lnTo>
                </a:path>
                <a:path w="7299959" h="73660">
                  <a:moveTo>
                    <a:pt x="5030724" y="0"/>
                  </a:moveTo>
                  <a:lnTo>
                    <a:pt x="5030724" y="73152"/>
                  </a:lnTo>
                </a:path>
                <a:path w="7299959" h="73660">
                  <a:moveTo>
                    <a:pt x="5068824" y="0"/>
                  </a:moveTo>
                  <a:lnTo>
                    <a:pt x="5068824" y="73152"/>
                  </a:lnTo>
                </a:path>
                <a:path w="7299959" h="73660">
                  <a:moveTo>
                    <a:pt x="5105400" y="0"/>
                  </a:moveTo>
                  <a:lnTo>
                    <a:pt x="5105400" y="73152"/>
                  </a:lnTo>
                </a:path>
                <a:path w="7299959" h="73660">
                  <a:moveTo>
                    <a:pt x="5143500" y="0"/>
                  </a:moveTo>
                  <a:lnTo>
                    <a:pt x="5143500" y="73152"/>
                  </a:lnTo>
                </a:path>
                <a:path w="7299959" h="73660">
                  <a:moveTo>
                    <a:pt x="5181600" y="0"/>
                  </a:moveTo>
                  <a:lnTo>
                    <a:pt x="5181600" y="73152"/>
                  </a:lnTo>
                </a:path>
                <a:path w="7299959" h="73660">
                  <a:moveTo>
                    <a:pt x="5219700" y="0"/>
                  </a:moveTo>
                  <a:lnTo>
                    <a:pt x="5219700" y="73152"/>
                  </a:lnTo>
                </a:path>
                <a:path w="7299959" h="73660">
                  <a:moveTo>
                    <a:pt x="5257800" y="0"/>
                  </a:moveTo>
                  <a:lnTo>
                    <a:pt x="5257800" y="73152"/>
                  </a:lnTo>
                </a:path>
                <a:path w="7299959" h="73660">
                  <a:moveTo>
                    <a:pt x="5294376" y="0"/>
                  </a:moveTo>
                  <a:lnTo>
                    <a:pt x="5294376" y="73152"/>
                  </a:lnTo>
                </a:path>
                <a:path w="7299959" h="73660">
                  <a:moveTo>
                    <a:pt x="5332476" y="0"/>
                  </a:moveTo>
                  <a:lnTo>
                    <a:pt x="5332476" y="73152"/>
                  </a:lnTo>
                </a:path>
                <a:path w="7299959" h="73660">
                  <a:moveTo>
                    <a:pt x="5370576" y="0"/>
                  </a:moveTo>
                  <a:lnTo>
                    <a:pt x="5370576" y="73152"/>
                  </a:lnTo>
                </a:path>
                <a:path w="7299959" h="73660">
                  <a:moveTo>
                    <a:pt x="5408676" y="0"/>
                  </a:moveTo>
                  <a:lnTo>
                    <a:pt x="5408676" y="73152"/>
                  </a:lnTo>
                </a:path>
                <a:path w="7299959" h="73660">
                  <a:moveTo>
                    <a:pt x="5446776" y="0"/>
                  </a:moveTo>
                  <a:lnTo>
                    <a:pt x="5446776" y="73152"/>
                  </a:lnTo>
                </a:path>
                <a:path w="7299959" h="73660">
                  <a:moveTo>
                    <a:pt x="5484876" y="0"/>
                  </a:moveTo>
                  <a:lnTo>
                    <a:pt x="5484876" y="73152"/>
                  </a:lnTo>
                </a:path>
                <a:path w="7299959" h="73660">
                  <a:moveTo>
                    <a:pt x="5521452" y="0"/>
                  </a:moveTo>
                  <a:lnTo>
                    <a:pt x="5521452" y="73152"/>
                  </a:lnTo>
                </a:path>
                <a:path w="7299959" h="73660">
                  <a:moveTo>
                    <a:pt x="5559552" y="0"/>
                  </a:moveTo>
                  <a:lnTo>
                    <a:pt x="5559552" y="73152"/>
                  </a:lnTo>
                </a:path>
                <a:path w="7299959" h="73660">
                  <a:moveTo>
                    <a:pt x="5597652" y="0"/>
                  </a:moveTo>
                  <a:lnTo>
                    <a:pt x="5597652" y="73152"/>
                  </a:lnTo>
                </a:path>
                <a:path w="7299959" h="73660">
                  <a:moveTo>
                    <a:pt x="5635752" y="0"/>
                  </a:moveTo>
                  <a:lnTo>
                    <a:pt x="5635752" y="73152"/>
                  </a:lnTo>
                </a:path>
                <a:path w="7299959" h="73660">
                  <a:moveTo>
                    <a:pt x="5673852" y="0"/>
                  </a:moveTo>
                  <a:lnTo>
                    <a:pt x="5673852" y="73152"/>
                  </a:lnTo>
                </a:path>
                <a:path w="7299959" h="73660">
                  <a:moveTo>
                    <a:pt x="5710428" y="0"/>
                  </a:moveTo>
                  <a:lnTo>
                    <a:pt x="5710428" y="73152"/>
                  </a:lnTo>
                </a:path>
                <a:path w="7299959" h="73660">
                  <a:moveTo>
                    <a:pt x="5748528" y="0"/>
                  </a:moveTo>
                  <a:lnTo>
                    <a:pt x="5748528" y="73152"/>
                  </a:lnTo>
                </a:path>
                <a:path w="7299959" h="73660">
                  <a:moveTo>
                    <a:pt x="5786628" y="0"/>
                  </a:moveTo>
                  <a:lnTo>
                    <a:pt x="5786628" y="73152"/>
                  </a:lnTo>
                </a:path>
                <a:path w="7299959" h="73660">
                  <a:moveTo>
                    <a:pt x="5824728" y="0"/>
                  </a:moveTo>
                  <a:lnTo>
                    <a:pt x="5824728" y="73152"/>
                  </a:lnTo>
                </a:path>
                <a:path w="7299959" h="73660">
                  <a:moveTo>
                    <a:pt x="5862828" y="0"/>
                  </a:moveTo>
                  <a:lnTo>
                    <a:pt x="5862828" y="73152"/>
                  </a:lnTo>
                </a:path>
                <a:path w="7299959" h="73660">
                  <a:moveTo>
                    <a:pt x="5900928" y="0"/>
                  </a:moveTo>
                  <a:lnTo>
                    <a:pt x="5900928" y="73152"/>
                  </a:lnTo>
                </a:path>
                <a:path w="7299959" h="73660">
                  <a:moveTo>
                    <a:pt x="5937504" y="0"/>
                  </a:moveTo>
                  <a:lnTo>
                    <a:pt x="5937504" y="73152"/>
                  </a:lnTo>
                </a:path>
                <a:path w="7299959" h="73660">
                  <a:moveTo>
                    <a:pt x="5975604" y="0"/>
                  </a:moveTo>
                  <a:lnTo>
                    <a:pt x="5975604" y="73152"/>
                  </a:lnTo>
                </a:path>
                <a:path w="7299959" h="73660">
                  <a:moveTo>
                    <a:pt x="6013704" y="0"/>
                  </a:moveTo>
                  <a:lnTo>
                    <a:pt x="6013704" y="73152"/>
                  </a:lnTo>
                </a:path>
                <a:path w="7299959" h="73660">
                  <a:moveTo>
                    <a:pt x="6051804" y="0"/>
                  </a:moveTo>
                  <a:lnTo>
                    <a:pt x="6051804" y="73152"/>
                  </a:lnTo>
                </a:path>
                <a:path w="7299959" h="73660">
                  <a:moveTo>
                    <a:pt x="6089904" y="0"/>
                  </a:moveTo>
                  <a:lnTo>
                    <a:pt x="6089904" y="73152"/>
                  </a:lnTo>
                </a:path>
                <a:path w="7299959" h="73660">
                  <a:moveTo>
                    <a:pt x="6126480" y="0"/>
                  </a:moveTo>
                  <a:lnTo>
                    <a:pt x="6126480" y="73152"/>
                  </a:lnTo>
                </a:path>
                <a:path w="7299959" h="73660">
                  <a:moveTo>
                    <a:pt x="6164580" y="0"/>
                  </a:moveTo>
                  <a:lnTo>
                    <a:pt x="6164580" y="73152"/>
                  </a:lnTo>
                </a:path>
                <a:path w="7299959" h="73660">
                  <a:moveTo>
                    <a:pt x="6202680" y="0"/>
                  </a:moveTo>
                  <a:lnTo>
                    <a:pt x="6202680" y="73152"/>
                  </a:lnTo>
                </a:path>
                <a:path w="7299959" h="73660">
                  <a:moveTo>
                    <a:pt x="6240780" y="0"/>
                  </a:moveTo>
                  <a:lnTo>
                    <a:pt x="6240780" y="73152"/>
                  </a:lnTo>
                </a:path>
                <a:path w="7299959" h="73660">
                  <a:moveTo>
                    <a:pt x="6278880" y="0"/>
                  </a:moveTo>
                  <a:lnTo>
                    <a:pt x="6278880" y="73152"/>
                  </a:lnTo>
                </a:path>
                <a:path w="7299959" h="73660">
                  <a:moveTo>
                    <a:pt x="6316980" y="0"/>
                  </a:moveTo>
                  <a:lnTo>
                    <a:pt x="6316980" y="73152"/>
                  </a:lnTo>
                </a:path>
                <a:path w="7299959" h="73660">
                  <a:moveTo>
                    <a:pt x="6353556" y="0"/>
                  </a:moveTo>
                  <a:lnTo>
                    <a:pt x="6353556" y="73152"/>
                  </a:lnTo>
                </a:path>
                <a:path w="7299959" h="73660">
                  <a:moveTo>
                    <a:pt x="6391656" y="0"/>
                  </a:moveTo>
                  <a:lnTo>
                    <a:pt x="6391656" y="73152"/>
                  </a:lnTo>
                </a:path>
                <a:path w="7299959" h="73660">
                  <a:moveTo>
                    <a:pt x="6429756" y="0"/>
                  </a:moveTo>
                  <a:lnTo>
                    <a:pt x="6429756" y="73152"/>
                  </a:lnTo>
                </a:path>
                <a:path w="7299959" h="73660">
                  <a:moveTo>
                    <a:pt x="6467856" y="0"/>
                  </a:moveTo>
                  <a:lnTo>
                    <a:pt x="6467856" y="73152"/>
                  </a:lnTo>
                </a:path>
                <a:path w="7299959" h="73660">
                  <a:moveTo>
                    <a:pt x="6505956" y="0"/>
                  </a:moveTo>
                  <a:lnTo>
                    <a:pt x="6505956" y="73152"/>
                  </a:lnTo>
                </a:path>
                <a:path w="7299959" h="73660">
                  <a:moveTo>
                    <a:pt x="6542532" y="0"/>
                  </a:moveTo>
                  <a:lnTo>
                    <a:pt x="6542532" y="73152"/>
                  </a:lnTo>
                </a:path>
                <a:path w="7299959" h="73660">
                  <a:moveTo>
                    <a:pt x="6580632" y="0"/>
                  </a:moveTo>
                  <a:lnTo>
                    <a:pt x="6580632" y="73152"/>
                  </a:lnTo>
                </a:path>
                <a:path w="7299959" h="73660">
                  <a:moveTo>
                    <a:pt x="6618732" y="0"/>
                  </a:moveTo>
                  <a:lnTo>
                    <a:pt x="6618732" y="73152"/>
                  </a:lnTo>
                </a:path>
                <a:path w="7299959" h="73660">
                  <a:moveTo>
                    <a:pt x="6656832" y="0"/>
                  </a:moveTo>
                  <a:lnTo>
                    <a:pt x="6656832" y="73152"/>
                  </a:lnTo>
                </a:path>
                <a:path w="7299959" h="73660">
                  <a:moveTo>
                    <a:pt x="6694932" y="0"/>
                  </a:moveTo>
                  <a:lnTo>
                    <a:pt x="6694932" y="73152"/>
                  </a:lnTo>
                </a:path>
                <a:path w="7299959" h="73660">
                  <a:moveTo>
                    <a:pt x="6731508" y="0"/>
                  </a:moveTo>
                  <a:lnTo>
                    <a:pt x="6731508" y="73152"/>
                  </a:lnTo>
                </a:path>
                <a:path w="7299959" h="73660">
                  <a:moveTo>
                    <a:pt x="6769608" y="0"/>
                  </a:moveTo>
                  <a:lnTo>
                    <a:pt x="6769608" y="73152"/>
                  </a:lnTo>
                </a:path>
                <a:path w="7299959" h="73660">
                  <a:moveTo>
                    <a:pt x="6807708" y="0"/>
                  </a:moveTo>
                  <a:lnTo>
                    <a:pt x="6807708" y="73152"/>
                  </a:lnTo>
                </a:path>
                <a:path w="7299959" h="73660">
                  <a:moveTo>
                    <a:pt x="6845808" y="0"/>
                  </a:moveTo>
                  <a:lnTo>
                    <a:pt x="6845808" y="73152"/>
                  </a:lnTo>
                </a:path>
                <a:path w="7299959" h="73660">
                  <a:moveTo>
                    <a:pt x="6883908" y="0"/>
                  </a:moveTo>
                  <a:lnTo>
                    <a:pt x="6883908" y="73152"/>
                  </a:lnTo>
                </a:path>
                <a:path w="7299959" h="73660">
                  <a:moveTo>
                    <a:pt x="6922008" y="0"/>
                  </a:moveTo>
                  <a:lnTo>
                    <a:pt x="6922008" y="73152"/>
                  </a:lnTo>
                </a:path>
                <a:path w="7299959" h="73660">
                  <a:moveTo>
                    <a:pt x="6958583" y="0"/>
                  </a:moveTo>
                  <a:lnTo>
                    <a:pt x="6958583" y="73152"/>
                  </a:lnTo>
                </a:path>
                <a:path w="7299959" h="73660">
                  <a:moveTo>
                    <a:pt x="6996683" y="0"/>
                  </a:moveTo>
                  <a:lnTo>
                    <a:pt x="6996683" y="73152"/>
                  </a:lnTo>
                </a:path>
                <a:path w="7299959" h="73660">
                  <a:moveTo>
                    <a:pt x="7034783" y="0"/>
                  </a:moveTo>
                  <a:lnTo>
                    <a:pt x="7034783" y="73152"/>
                  </a:lnTo>
                </a:path>
                <a:path w="7299959" h="73660">
                  <a:moveTo>
                    <a:pt x="7072883" y="0"/>
                  </a:moveTo>
                  <a:lnTo>
                    <a:pt x="7072883" y="73152"/>
                  </a:lnTo>
                </a:path>
                <a:path w="7299959" h="73660">
                  <a:moveTo>
                    <a:pt x="7110983" y="0"/>
                  </a:moveTo>
                  <a:lnTo>
                    <a:pt x="7110983" y="73152"/>
                  </a:lnTo>
                </a:path>
                <a:path w="7299959" h="73660">
                  <a:moveTo>
                    <a:pt x="7147559" y="0"/>
                  </a:moveTo>
                  <a:lnTo>
                    <a:pt x="7147559" y="73152"/>
                  </a:lnTo>
                </a:path>
                <a:path w="7299959" h="73660">
                  <a:moveTo>
                    <a:pt x="7185659" y="0"/>
                  </a:moveTo>
                  <a:lnTo>
                    <a:pt x="7185659" y="73152"/>
                  </a:lnTo>
                </a:path>
                <a:path w="7299959" h="73660">
                  <a:moveTo>
                    <a:pt x="7223759" y="0"/>
                  </a:moveTo>
                  <a:lnTo>
                    <a:pt x="7223759" y="73152"/>
                  </a:lnTo>
                </a:path>
                <a:path w="7299959" h="73660">
                  <a:moveTo>
                    <a:pt x="7261859" y="0"/>
                  </a:moveTo>
                  <a:lnTo>
                    <a:pt x="7261859" y="73152"/>
                  </a:lnTo>
                </a:path>
                <a:path w="7299959" h="73660">
                  <a:moveTo>
                    <a:pt x="7299959" y="0"/>
                  </a:moveTo>
                  <a:lnTo>
                    <a:pt x="7299959" y="73152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21841" y="2277617"/>
              <a:ext cx="7261859" cy="2225040"/>
            </a:xfrm>
            <a:custGeom>
              <a:avLst/>
              <a:gdLst/>
              <a:ahLst/>
              <a:cxnLst/>
              <a:rect l="l" t="t" r="r" b="b"/>
              <a:pathLst>
                <a:path w="7261859" h="2225040">
                  <a:moveTo>
                    <a:pt x="0" y="1530096"/>
                  </a:moveTo>
                  <a:lnTo>
                    <a:pt x="38100" y="1578864"/>
                  </a:lnTo>
                  <a:lnTo>
                    <a:pt x="76200" y="1507236"/>
                  </a:lnTo>
                  <a:lnTo>
                    <a:pt x="114300" y="1552956"/>
                  </a:lnTo>
                  <a:lnTo>
                    <a:pt x="150876" y="1513332"/>
                  </a:lnTo>
                  <a:lnTo>
                    <a:pt x="188976" y="1618488"/>
                  </a:lnTo>
                  <a:lnTo>
                    <a:pt x="227076" y="1488948"/>
                  </a:lnTo>
                  <a:lnTo>
                    <a:pt x="265176" y="1418844"/>
                  </a:lnTo>
                  <a:lnTo>
                    <a:pt x="303276" y="1449324"/>
                  </a:lnTo>
                  <a:lnTo>
                    <a:pt x="339852" y="1421892"/>
                  </a:lnTo>
                  <a:lnTo>
                    <a:pt x="377952" y="1353312"/>
                  </a:lnTo>
                  <a:lnTo>
                    <a:pt x="416052" y="1327404"/>
                  </a:lnTo>
                  <a:lnTo>
                    <a:pt x="454152" y="1342644"/>
                  </a:lnTo>
                  <a:lnTo>
                    <a:pt x="492252" y="1388364"/>
                  </a:lnTo>
                  <a:lnTo>
                    <a:pt x="530352" y="1435608"/>
                  </a:lnTo>
                  <a:lnTo>
                    <a:pt x="566928" y="1421892"/>
                  </a:lnTo>
                  <a:lnTo>
                    <a:pt x="605028" y="1525524"/>
                  </a:lnTo>
                  <a:lnTo>
                    <a:pt x="643128" y="1540764"/>
                  </a:lnTo>
                  <a:lnTo>
                    <a:pt x="681228" y="1613916"/>
                  </a:lnTo>
                  <a:lnTo>
                    <a:pt x="719328" y="1688592"/>
                  </a:lnTo>
                  <a:lnTo>
                    <a:pt x="755904" y="1661160"/>
                  </a:lnTo>
                  <a:lnTo>
                    <a:pt x="794004" y="1676400"/>
                  </a:lnTo>
                  <a:lnTo>
                    <a:pt x="832104" y="1763268"/>
                  </a:lnTo>
                  <a:lnTo>
                    <a:pt x="870204" y="1847088"/>
                  </a:lnTo>
                  <a:lnTo>
                    <a:pt x="908304" y="1807464"/>
                  </a:lnTo>
                  <a:lnTo>
                    <a:pt x="946404" y="1793748"/>
                  </a:lnTo>
                  <a:lnTo>
                    <a:pt x="982980" y="1877568"/>
                  </a:lnTo>
                  <a:lnTo>
                    <a:pt x="1021080" y="1879092"/>
                  </a:lnTo>
                  <a:lnTo>
                    <a:pt x="1059180" y="1851660"/>
                  </a:lnTo>
                  <a:lnTo>
                    <a:pt x="1097280" y="1894332"/>
                  </a:lnTo>
                  <a:lnTo>
                    <a:pt x="1135380" y="1866900"/>
                  </a:lnTo>
                  <a:lnTo>
                    <a:pt x="1171956" y="1895856"/>
                  </a:lnTo>
                  <a:lnTo>
                    <a:pt x="1210056" y="1883664"/>
                  </a:lnTo>
                  <a:lnTo>
                    <a:pt x="1248156" y="1830324"/>
                  </a:lnTo>
                  <a:lnTo>
                    <a:pt x="1286256" y="1912620"/>
                  </a:lnTo>
                  <a:lnTo>
                    <a:pt x="1324356" y="1885188"/>
                  </a:lnTo>
                  <a:lnTo>
                    <a:pt x="1362456" y="1819656"/>
                  </a:lnTo>
                  <a:lnTo>
                    <a:pt x="1399032" y="1860804"/>
                  </a:lnTo>
                  <a:lnTo>
                    <a:pt x="1437132" y="1874520"/>
                  </a:lnTo>
                  <a:lnTo>
                    <a:pt x="1475232" y="1862328"/>
                  </a:lnTo>
                  <a:lnTo>
                    <a:pt x="1513332" y="1822704"/>
                  </a:lnTo>
                  <a:lnTo>
                    <a:pt x="1551432" y="1781556"/>
                  </a:lnTo>
                  <a:lnTo>
                    <a:pt x="1588008" y="1743456"/>
                  </a:lnTo>
                  <a:lnTo>
                    <a:pt x="1626108" y="1824228"/>
                  </a:lnTo>
                  <a:lnTo>
                    <a:pt x="1664208" y="1825752"/>
                  </a:lnTo>
                  <a:lnTo>
                    <a:pt x="1702308" y="1815084"/>
                  </a:lnTo>
                  <a:lnTo>
                    <a:pt x="1740408" y="1815084"/>
                  </a:lnTo>
                  <a:lnTo>
                    <a:pt x="1778508" y="1815084"/>
                  </a:lnTo>
                  <a:lnTo>
                    <a:pt x="1815083" y="1911096"/>
                  </a:lnTo>
                  <a:lnTo>
                    <a:pt x="1853183" y="1883664"/>
                  </a:lnTo>
                  <a:lnTo>
                    <a:pt x="1891283" y="1778508"/>
                  </a:lnTo>
                  <a:lnTo>
                    <a:pt x="1929383" y="1792224"/>
                  </a:lnTo>
                  <a:lnTo>
                    <a:pt x="1967483" y="1872996"/>
                  </a:lnTo>
                  <a:lnTo>
                    <a:pt x="2004060" y="1834896"/>
                  </a:lnTo>
                  <a:lnTo>
                    <a:pt x="2042160" y="1903476"/>
                  </a:lnTo>
                  <a:lnTo>
                    <a:pt x="2080260" y="1888236"/>
                  </a:lnTo>
                  <a:lnTo>
                    <a:pt x="2118360" y="1837944"/>
                  </a:lnTo>
                  <a:lnTo>
                    <a:pt x="2156460" y="1956816"/>
                  </a:lnTo>
                  <a:lnTo>
                    <a:pt x="2193036" y="1853184"/>
                  </a:lnTo>
                  <a:lnTo>
                    <a:pt x="2231136" y="1761744"/>
                  </a:lnTo>
                  <a:lnTo>
                    <a:pt x="2269236" y="1775460"/>
                  </a:lnTo>
                  <a:lnTo>
                    <a:pt x="2307336" y="1776984"/>
                  </a:lnTo>
                  <a:lnTo>
                    <a:pt x="2345436" y="1856232"/>
                  </a:lnTo>
                  <a:lnTo>
                    <a:pt x="2383536" y="1805940"/>
                  </a:lnTo>
                  <a:lnTo>
                    <a:pt x="2420112" y="1793748"/>
                  </a:lnTo>
                  <a:lnTo>
                    <a:pt x="2458212" y="1781556"/>
                  </a:lnTo>
                  <a:lnTo>
                    <a:pt x="2496312" y="1808988"/>
                  </a:lnTo>
                  <a:lnTo>
                    <a:pt x="2534412" y="1731264"/>
                  </a:lnTo>
                  <a:lnTo>
                    <a:pt x="2572512" y="1798320"/>
                  </a:lnTo>
                  <a:lnTo>
                    <a:pt x="2609088" y="1746504"/>
                  </a:lnTo>
                  <a:lnTo>
                    <a:pt x="2647188" y="1748028"/>
                  </a:lnTo>
                  <a:lnTo>
                    <a:pt x="2685288" y="1853184"/>
                  </a:lnTo>
                  <a:lnTo>
                    <a:pt x="2723388" y="1815084"/>
                  </a:lnTo>
                  <a:lnTo>
                    <a:pt x="2761488" y="1726692"/>
                  </a:lnTo>
                  <a:lnTo>
                    <a:pt x="2799588" y="1766316"/>
                  </a:lnTo>
                  <a:lnTo>
                    <a:pt x="2836164" y="1830324"/>
                  </a:lnTo>
                  <a:lnTo>
                    <a:pt x="2874264" y="1781556"/>
                  </a:lnTo>
                  <a:lnTo>
                    <a:pt x="2912364" y="1795272"/>
                  </a:lnTo>
                  <a:lnTo>
                    <a:pt x="2950464" y="1795272"/>
                  </a:lnTo>
                  <a:lnTo>
                    <a:pt x="2988564" y="1772412"/>
                  </a:lnTo>
                  <a:lnTo>
                    <a:pt x="3025140" y="1810512"/>
                  </a:lnTo>
                  <a:lnTo>
                    <a:pt x="3063240" y="1812036"/>
                  </a:lnTo>
                  <a:lnTo>
                    <a:pt x="3101340" y="1801368"/>
                  </a:lnTo>
                  <a:lnTo>
                    <a:pt x="3139440" y="1876044"/>
                  </a:lnTo>
                  <a:lnTo>
                    <a:pt x="3177540" y="1776984"/>
                  </a:lnTo>
                  <a:lnTo>
                    <a:pt x="3215640" y="1854708"/>
                  </a:lnTo>
                  <a:lnTo>
                    <a:pt x="3252216" y="1755648"/>
                  </a:lnTo>
                  <a:lnTo>
                    <a:pt x="3290316" y="1743456"/>
                  </a:lnTo>
                  <a:lnTo>
                    <a:pt x="3328416" y="1720596"/>
                  </a:lnTo>
                  <a:lnTo>
                    <a:pt x="3366516" y="1795272"/>
                  </a:lnTo>
                  <a:lnTo>
                    <a:pt x="3404616" y="1784604"/>
                  </a:lnTo>
                  <a:lnTo>
                    <a:pt x="3441191" y="1749552"/>
                  </a:lnTo>
                  <a:lnTo>
                    <a:pt x="3479291" y="1737360"/>
                  </a:lnTo>
                  <a:lnTo>
                    <a:pt x="3517391" y="1676400"/>
                  </a:lnTo>
                  <a:lnTo>
                    <a:pt x="3555491" y="1703832"/>
                  </a:lnTo>
                  <a:lnTo>
                    <a:pt x="3593591" y="1665732"/>
                  </a:lnTo>
                  <a:lnTo>
                    <a:pt x="3630167" y="1656588"/>
                  </a:lnTo>
                  <a:lnTo>
                    <a:pt x="3668267" y="1706880"/>
                  </a:lnTo>
                  <a:lnTo>
                    <a:pt x="3706367" y="1708404"/>
                  </a:lnTo>
                  <a:lnTo>
                    <a:pt x="3744467" y="1648968"/>
                  </a:lnTo>
                  <a:lnTo>
                    <a:pt x="3782567" y="1688592"/>
                  </a:lnTo>
                  <a:lnTo>
                    <a:pt x="3820667" y="1639824"/>
                  </a:lnTo>
                  <a:lnTo>
                    <a:pt x="3857244" y="1592580"/>
                  </a:lnTo>
                  <a:lnTo>
                    <a:pt x="3895344" y="1667256"/>
                  </a:lnTo>
                  <a:lnTo>
                    <a:pt x="3933444" y="1632204"/>
                  </a:lnTo>
                  <a:lnTo>
                    <a:pt x="3971544" y="1586484"/>
                  </a:lnTo>
                  <a:lnTo>
                    <a:pt x="4009644" y="1647444"/>
                  </a:lnTo>
                  <a:lnTo>
                    <a:pt x="4046220" y="1612392"/>
                  </a:lnTo>
                  <a:lnTo>
                    <a:pt x="4084320" y="1688592"/>
                  </a:lnTo>
                  <a:lnTo>
                    <a:pt x="4122420" y="1604772"/>
                  </a:lnTo>
                  <a:lnTo>
                    <a:pt x="4160520" y="1642872"/>
                  </a:lnTo>
                  <a:lnTo>
                    <a:pt x="4198620" y="1668780"/>
                  </a:lnTo>
                  <a:lnTo>
                    <a:pt x="4236720" y="1682496"/>
                  </a:lnTo>
                  <a:lnTo>
                    <a:pt x="4273296" y="1671828"/>
                  </a:lnTo>
                  <a:lnTo>
                    <a:pt x="4311396" y="1638300"/>
                  </a:lnTo>
                  <a:lnTo>
                    <a:pt x="4349496" y="1650492"/>
                  </a:lnTo>
                  <a:lnTo>
                    <a:pt x="4387596" y="1581912"/>
                  </a:lnTo>
                  <a:lnTo>
                    <a:pt x="4425696" y="1725168"/>
                  </a:lnTo>
                  <a:lnTo>
                    <a:pt x="4462272" y="1691640"/>
                  </a:lnTo>
                  <a:lnTo>
                    <a:pt x="4500372" y="1621536"/>
                  </a:lnTo>
                  <a:lnTo>
                    <a:pt x="4538472" y="1577340"/>
                  </a:lnTo>
                  <a:lnTo>
                    <a:pt x="4576572" y="1638300"/>
                  </a:lnTo>
                  <a:lnTo>
                    <a:pt x="4614672" y="1557528"/>
                  </a:lnTo>
                  <a:lnTo>
                    <a:pt x="4652772" y="1571244"/>
                  </a:lnTo>
                  <a:lnTo>
                    <a:pt x="4689348" y="1537716"/>
                  </a:lnTo>
                  <a:lnTo>
                    <a:pt x="4727448" y="1528572"/>
                  </a:lnTo>
                  <a:lnTo>
                    <a:pt x="4765548" y="1589532"/>
                  </a:lnTo>
                  <a:lnTo>
                    <a:pt x="4803648" y="1487424"/>
                  </a:lnTo>
                  <a:lnTo>
                    <a:pt x="4841748" y="1479804"/>
                  </a:lnTo>
                  <a:lnTo>
                    <a:pt x="4878324" y="1421892"/>
                  </a:lnTo>
                  <a:lnTo>
                    <a:pt x="4916424" y="1389888"/>
                  </a:lnTo>
                  <a:lnTo>
                    <a:pt x="4954524" y="1359408"/>
                  </a:lnTo>
                  <a:lnTo>
                    <a:pt x="4992624" y="1453896"/>
                  </a:lnTo>
                  <a:lnTo>
                    <a:pt x="5030724" y="1341120"/>
                  </a:lnTo>
                  <a:lnTo>
                    <a:pt x="5067300" y="1368552"/>
                  </a:lnTo>
                  <a:lnTo>
                    <a:pt x="5105400" y="1449324"/>
                  </a:lnTo>
                  <a:lnTo>
                    <a:pt x="5143500" y="1440180"/>
                  </a:lnTo>
                  <a:lnTo>
                    <a:pt x="5181600" y="1409700"/>
                  </a:lnTo>
                  <a:lnTo>
                    <a:pt x="5219700" y="1388364"/>
                  </a:lnTo>
                  <a:lnTo>
                    <a:pt x="5257800" y="1392936"/>
                  </a:lnTo>
                  <a:lnTo>
                    <a:pt x="5294376" y="1485900"/>
                  </a:lnTo>
                  <a:lnTo>
                    <a:pt x="5332476" y="1476756"/>
                  </a:lnTo>
                  <a:lnTo>
                    <a:pt x="5370576" y="1423416"/>
                  </a:lnTo>
                  <a:lnTo>
                    <a:pt x="5408676" y="1527048"/>
                  </a:lnTo>
                  <a:lnTo>
                    <a:pt x="5446776" y="1495044"/>
                  </a:lnTo>
                  <a:lnTo>
                    <a:pt x="5483352" y="1510284"/>
                  </a:lnTo>
                  <a:lnTo>
                    <a:pt x="5521452" y="1371600"/>
                  </a:lnTo>
                  <a:lnTo>
                    <a:pt x="5559552" y="0"/>
                  </a:lnTo>
                  <a:lnTo>
                    <a:pt x="5597652" y="408432"/>
                  </a:lnTo>
                  <a:lnTo>
                    <a:pt x="5635752" y="880872"/>
                  </a:lnTo>
                  <a:lnTo>
                    <a:pt x="5673852" y="960120"/>
                  </a:lnTo>
                  <a:lnTo>
                    <a:pt x="5710428" y="975360"/>
                  </a:lnTo>
                  <a:lnTo>
                    <a:pt x="5748528" y="989076"/>
                  </a:lnTo>
                  <a:lnTo>
                    <a:pt x="5786628" y="1024128"/>
                  </a:lnTo>
                  <a:lnTo>
                    <a:pt x="5824728" y="1062228"/>
                  </a:lnTo>
                  <a:lnTo>
                    <a:pt x="5862828" y="797052"/>
                  </a:lnTo>
                  <a:lnTo>
                    <a:pt x="5899404" y="842772"/>
                  </a:lnTo>
                  <a:lnTo>
                    <a:pt x="5937504" y="827532"/>
                  </a:lnTo>
                  <a:lnTo>
                    <a:pt x="5975604" y="1071372"/>
                  </a:lnTo>
                  <a:lnTo>
                    <a:pt x="6013704" y="2225040"/>
                  </a:lnTo>
                  <a:lnTo>
                    <a:pt x="6051804" y="1744980"/>
                  </a:lnTo>
                  <a:lnTo>
                    <a:pt x="6089904" y="1232916"/>
                  </a:lnTo>
                  <a:lnTo>
                    <a:pt x="6126480" y="1120140"/>
                  </a:lnTo>
                  <a:lnTo>
                    <a:pt x="6164580" y="1103376"/>
                  </a:lnTo>
                  <a:lnTo>
                    <a:pt x="6202680" y="950976"/>
                  </a:lnTo>
                  <a:lnTo>
                    <a:pt x="6240780" y="778764"/>
                  </a:lnTo>
                  <a:lnTo>
                    <a:pt x="6278880" y="784860"/>
                  </a:lnTo>
                  <a:lnTo>
                    <a:pt x="6315456" y="909828"/>
                  </a:lnTo>
                  <a:lnTo>
                    <a:pt x="6353556" y="710184"/>
                  </a:lnTo>
                  <a:lnTo>
                    <a:pt x="6391656" y="827532"/>
                  </a:lnTo>
                  <a:lnTo>
                    <a:pt x="6429756" y="637032"/>
                  </a:lnTo>
                  <a:lnTo>
                    <a:pt x="6467856" y="685800"/>
                  </a:lnTo>
                  <a:lnTo>
                    <a:pt x="6504432" y="745236"/>
                  </a:lnTo>
                  <a:lnTo>
                    <a:pt x="6542532" y="783336"/>
                  </a:lnTo>
                  <a:lnTo>
                    <a:pt x="6580632" y="769620"/>
                  </a:lnTo>
                  <a:lnTo>
                    <a:pt x="6618732" y="786384"/>
                  </a:lnTo>
                  <a:lnTo>
                    <a:pt x="6656832" y="873252"/>
                  </a:lnTo>
                  <a:lnTo>
                    <a:pt x="6694932" y="922020"/>
                  </a:lnTo>
                  <a:lnTo>
                    <a:pt x="6731508" y="888492"/>
                  </a:lnTo>
                  <a:lnTo>
                    <a:pt x="6769608" y="944880"/>
                  </a:lnTo>
                  <a:lnTo>
                    <a:pt x="6807708" y="1050036"/>
                  </a:lnTo>
                  <a:lnTo>
                    <a:pt x="6845808" y="993648"/>
                  </a:lnTo>
                  <a:lnTo>
                    <a:pt x="6883908" y="1031748"/>
                  </a:lnTo>
                  <a:lnTo>
                    <a:pt x="6920483" y="1016508"/>
                  </a:lnTo>
                  <a:lnTo>
                    <a:pt x="6958583" y="1051560"/>
                  </a:lnTo>
                  <a:lnTo>
                    <a:pt x="6996683" y="1018032"/>
                  </a:lnTo>
                  <a:lnTo>
                    <a:pt x="7034783" y="1014984"/>
                  </a:lnTo>
                  <a:lnTo>
                    <a:pt x="7072883" y="1056132"/>
                  </a:lnTo>
                  <a:lnTo>
                    <a:pt x="7110983" y="1060704"/>
                  </a:lnTo>
                  <a:lnTo>
                    <a:pt x="7147559" y="1132332"/>
                  </a:lnTo>
                  <a:lnTo>
                    <a:pt x="7185659" y="1136904"/>
                  </a:lnTo>
                  <a:lnTo>
                    <a:pt x="7223759" y="1123188"/>
                  </a:lnTo>
                  <a:lnTo>
                    <a:pt x="7261859" y="1074420"/>
                  </a:lnTo>
                </a:path>
              </a:pathLst>
            </a:custGeom>
            <a:ln w="28575">
              <a:solidFill>
                <a:srgbClr val="8AC14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21841" y="2004821"/>
              <a:ext cx="7223759" cy="3290570"/>
            </a:xfrm>
            <a:custGeom>
              <a:avLst/>
              <a:gdLst/>
              <a:ahLst/>
              <a:cxnLst/>
              <a:rect l="l" t="t" r="r" b="b"/>
              <a:pathLst>
                <a:path w="7223759" h="3290570">
                  <a:moveTo>
                    <a:pt x="0" y="1400555"/>
                  </a:moveTo>
                  <a:lnTo>
                    <a:pt x="38100" y="1446275"/>
                  </a:lnTo>
                  <a:lnTo>
                    <a:pt x="76200" y="1498091"/>
                  </a:lnTo>
                  <a:lnTo>
                    <a:pt x="114300" y="1519427"/>
                  </a:lnTo>
                  <a:lnTo>
                    <a:pt x="150876" y="1463039"/>
                  </a:lnTo>
                  <a:lnTo>
                    <a:pt x="188976" y="1207007"/>
                  </a:lnTo>
                  <a:lnTo>
                    <a:pt x="227076" y="1037843"/>
                  </a:lnTo>
                  <a:lnTo>
                    <a:pt x="265176" y="1095755"/>
                  </a:lnTo>
                  <a:lnTo>
                    <a:pt x="303276" y="1202435"/>
                  </a:lnTo>
                  <a:lnTo>
                    <a:pt x="339852" y="1571243"/>
                  </a:lnTo>
                  <a:lnTo>
                    <a:pt x="377952" y="2366771"/>
                  </a:lnTo>
                  <a:lnTo>
                    <a:pt x="416052" y="2705099"/>
                  </a:lnTo>
                  <a:lnTo>
                    <a:pt x="454152" y="2732531"/>
                  </a:lnTo>
                  <a:lnTo>
                    <a:pt x="492252" y="2695955"/>
                  </a:lnTo>
                  <a:lnTo>
                    <a:pt x="530352" y="2833116"/>
                  </a:lnTo>
                  <a:lnTo>
                    <a:pt x="566928" y="2872740"/>
                  </a:lnTo>
                  <a:lnTo>
                    <a:pt x="605028" y="3005328"/>
                  </a:lnTo>
                  <a:lnTo>
                    <a:pt x="643128" y="3069335"/>
                  </a:lnTo>
                  <a:lnTo>
                    <a:pt x="681228" y="3290316"/>
                  </a:lnTo>
                  <a:lnTo>
                    <a:pt x="719328" y="3147060"/>
                  </a:lnTo>
                  <a:lnTo>
                    <a:pt x="755904" y="3115055"/>
                  </a:lnTo>
                  <a:lnTo>
                    <a:pt x="794004" y="2766059"/>
                  </a:lnTo>
                  <a:lnTo>
                    <a:pt x="832104" y="2119883"/>
                  </a:lnTo>
                  <a:lnTo>
                    <a:pt x="870204" y="1848611"/>
                  </a:lnTo>
                  <a:lnTo>
                    <a:pt x="908304" y="1906523"/>
                  </a:lnTo>
                  <a:lnTo>
                    <a:pt x="946404" y="2048255"/>
                  </a:lnTo>
                  <a:lnTo>
                    <a:pt x="982980" y="2008631"/>
                  </a:lnTo>
                  <a:lnTo>
                    <a:pt x="1021080" y="2031491"/>
                  </a:lnTo>
                  <a:lnTo>
                    <a:pt x="1059180" y="2093975"/>
                  </a:lnTo>
                  <a:lnTo>
                    <a:pt x="1097280" y="2359152"/>
                  </a:lnTo>
                  <a:lnTo>
                    <a:pt x="1135380" y="2293619"/>
                  </a:lnTo>
                  <a:lnTo>
                    <a:pt x="1171956" y="2351531"/>
                  </a:lnTo>
                  <a:lnTo>
                    <a:pt x="1210056" y="2360675"/>
                  </a:lnTo>
                  <a:lnTo>
                    <a:pt x="1248156" y="2346959"/>
                  </a:lnTo>
                  <a:lnTo>
                    <a:pt x="1286256" y="2371343"/>
                  </a:lnTo>
                  <a:lnTo>
                    <a:pt x="1324356" y="2264664"/>
                  </a:lnTo>
                  <a:lnTo>
                    <a:pt x="1362456" y="2185416"/>
                  </a:lnTo>
                  <a:lnTo>
                    <a:pt x="1399032" y="2057399"/>
                  </a:lnTo>
                  <a:lnTo>
                    <a:pt x="1437132" y="1908047"/>
                  </a:lnTo>
                  <a:lnTo>
                    <a:pt x="1475232" y="1769363"/>
                  </a:lnTo>
                  <a:lnTo>
                    <a:pt x="1513332" y="1653539"/>
                  </a:lnTo>
                  <a:lnTo>
                    <a:pt x="1551432" y="1639823"/>
                  </a:lnTo>
                  <a:lnTo>
                    <a:pt x="1588008" y="1616963"/>
                  </a:lnTo>
                  <a:lnTo>
                    <a:pt x="1626108" y="1563623"/>
                  </a:lnTo>
                  <a:lnTo>
                    <a:pt x="1664208" y="1546859"/>
                  </a:lnTo>
                  <a:lnTo>
                    <a:pt x="1702308" y="1635251"/>
                  </a:lnTo>
                  <a:lnTo>
                    <a:pt x="1740408" y="1656587"/>
                  </a:lnTo>
                  <a:lnTo>
                    <a:pt x="1778508" y="1773935"/>
                  </a:lnTo>
                  <a:lnTo>
                    <a:pt x="1815083" y="1789175"/>
                  </a:lnTo>
                  <a:lnTo>
                    <a:pt x="1853183" y="1822703"/>
                  </a:lnTo>
                  <a:lnTo>
                    <a:pt x="1891283" y="1918715"/>
                  </a:lnTo>
                  <a:lnTo>
                    <a:pt x="1929383" y="2011679"/>
                  </a:lnTo>
                  <a:lnTo>
                    <a:pt x="1967483" y="2173223"/>
                  </a:lnTo>
                  <a:lnTo>
                    <a:pt x="2004060" y="2199131"/>
                  </a:lnTo>
                  <a:lnTo>
                    <a:pt x="2042160" y="2270759"/>
                  </a:lnTo>
                  <a:lnTo>
                    <a:pt x="2080260" y="2189987"/>
                  </a:lnTo>
                  <a:lnTo>
                    <a:pt x="2118360" y="2109216"/>
                  </a:lnTo>
                  <a:lnTo>
                    <a:pt x="2156460" y="2046731"/>
                  </a:lnTo>
                  <a:lnTo>
                    <a:pt x="2193036" y="2156460"/>
                  </a:lnTo>
                  <a:lnTo>
                    <a:pt x="2231136" y="2167128"/>
                  </a:lnTo>
                  <a:lnTo>
                    <a:pt x="2269236" y="2189987"/>
                  </a:lnTo>
                  <a:lnTo>
                    <a:pt x="2307336" y="2089403"/>
                  </a:lnTo>
                  <a:lnTo>
                    <a:pt x="2345436" y="2240279"/>
                  </a:lnTo>
                  <a:lnTo>
                    <a:pt x="2383536" y="2354579"/>
                  </a:lnTo>
                  <a:lnTo>
                    <a:pt x="2420112" y="2278379"/>
                  </a:lnTo>
                  <a:lnTo>
                    <a:pt x="2458212" y="2180843"/>
                  </a:lnTo>
                  <a:lnTo>
                    <a:pt x="2496312" y="2129028"/>
                  </a:lnTo>
                  <a:lnTo>
                    <a:pt x="2534412" y="2234183"/>
                  </a:lnTo>
                  <a:lnTo>
                    <a:pt x="2572512" y="2368295"/>
                  </a:lnTo>
                  <a:lnTo>
                    <a:pt x="2609088" y="2433828"/>
                  </a:lnTo>
                  <a:lnTo>
                    <a:pt x="2647188" y="2325623"/>
                  </a:lnTo>
                  <a:lnTo>
                    <a:pt x="2685288" y="2241804"/>
                  </a:lnTo>
                  <a:lnTo>
                    <a:pt x="2723388" y="2228087"/>
                  </a:lnTo>
                  <a:lnTo>
                    <a:pt x="2761488" y="2360675"/>
                  </a:lnTo>
                  <a:lnTo>
                    <a:pt x="2799588" y="2211323"/>
                  </a:lnTo>
                  <a:lnTo>
                    <a:pt x="2836164" y="2089403"/>
                  </a:lnTo>
                  <a:lnTo>
                    <a:pt x="2874264" y="2043683"/>
                  </a:lnTo>
                  <a:lnTo>
                    <a:pt x="2912364" y="2077211"/>
                  </a:lnTo>
                  <a:lnTo>
                    <a:pt x="2950464" y="2101595"/>
                  </a:lnTo>
                  <a:lnTo>
                    <a:pt x="2988564" y="2180843"/>
                  </a:lnTo>
                  <a:lnTo>
                    <a:pt x="3025140" y="2189987"/>
                  </a:lnTo>
                  <a:lnTo>
                    <a:pt x="3063240" y="2212847"/>
                  </a:lnTo>
                  <a:lnTo>
                    <a:pt x="3101340" y="2327147"/>
                  </a:lnTo>
                  <a:lnTo>
                    <a:pt x="3139440" y="2500883"/>
                  </a:lnTo>
                  <a:lnTo>
                    <a:pt x="3177540" y="2767583"/>
                  </a:lnTo>
                  <a:lnTo>
                    <a:pt x="3215640" y="2724911"/>
                  </a:lnTo>
                  <a:lnTo>
                    <a:pt x="3252216" y="2705099"/>
                  </a:lnTo>
                  <a:lnTo>
                    <a:pt x="3290316" y="2729483"/>
                  </a:lnTo>
                  <a:lnTo>
                    <a:pt x="3328416" y="2688335"/>
                  </a:lnTo>
                  <a:lnTo>
                    <a:pt x="3366516" y="2644140"/>
                  </a:lnTo>
                  <a:lnTo>
                    <a:pt x="3404616" y="2630423"/>
                  </a:lnTo>
                  <a:lnTo>
                    <a:pt x="3441191" y="2625852"/>
                  </a:lnTo>
                  <a:lnTo>
                    <a:pt x="3479291" y="2695955"/>
                  </a:lnTo>
                  <a:lnTo>
                    <a:pt x="3517391" y="2660904"/>
                  </a:lnTo>
                  <a:lnTo>
                    <a:pt x="3555491" y="2566416"/>
                  </a:lnTo>
                  <a:lnTo>
                    <a:pt x="3593591" y="2505455"/>
                  </a:lnTo>
                  <a:lnTo>
                    <a:pt x="3630167" y="2324099"/>
                  </a:lnTo>
                  <a:lnTo>
                    <a:pt x="3668267" y="2442971"/>
                  </a:lnTo>
                  <a:lnTo>
                    <a:pt x="3706367" y="2429255"/>
                  </a:lnTo>
                  <a:lnTo>
                    <a:pt x="3744467" y="2343911"/>
                  </a:lnTo>
                  <a:lnTo>
                    <a:pt x="3782567" y="2372867"/>
                  </a:lnTo>
                  <a:lnTo>
                    <a:pt x="3820667" y="2372867"/>
                  </a:lnTo>
                  <a:lnTo>
                    <a:pt x="3857244" y="2436875"/>
                  </a:lnTo>
                  <a:lnTo>
                    <a:pt x="3895344" y="2380487"/>
                  </a:lnTo>
                  <a:lnTo>
                    <a:pt x="3933444" y="2231135"/>
                  </a:lnTo>
                  <a:lnTo>
                    <a:pt x="3971544" y="2189987"/>
                  </a:lnTo>
                  <a:lnTo>
                    <a:pt x="4009644" y="2189987"/>
                  </a:lnTo>
                  <a:lnTo>
                    <a:pt x="4046220" y="2078735"/>
                  </a:lnTo>
                  <a:lnTo>
                    <a:pt x="4084320" y="1940051"/>
                  </a:lnTo>
                  <a:lnTo>
                    <a:pt x="4122420" y="1850135"/>
                  </a:lnTo>
                  <a:lnTo>
                    <a:pt x="4160520" y="1961387"/>
                  </a:lnTo>
                  <a:lnTo>
                    <a:pt x="4198620" y="2040635"/>
                  </a:lnTo>
                  <a:lnTo>
                    <a:pt x="4236720" y="2138171"/>
                  </a:lnTo>
                  <a:lnTo>
                    <a:pt x="4273296" y="2203704"/>
                  </a:lnTo>
                  <a:lnTo>
                    <a:pt x="4311396" y="2177795"/>
                  </a:lnTo>
                  <a:lnTo>
                    <a:pt x="4349496" y="2116835"/>
                  </a:lnTo>
                  <a:lnTo>
                    <a:pt x="4387596" y="2040635"/>
                  </a:lnTo>
                  <a:lnTo>
                    <a:pt x="4425696" y="2087879"/>
                  </a:lnTo>
                  <a:lnTo>
                    <a:pt x="4462272" y="2042159"/>
                  </a:lnTo>
                  <a:lnTo>
                    <a:pt x="4500372" y="2055875"/>
                  </a:lnTo>
                  <a:lnTo>
                    <a:pt x="4538472" y="2048255"/>
                  </a:lnTo>
                  <a:lnTo>
                    <a:pt x="4576572" y="2014727"/>
                  </a:lnTo>
                  <a:lnTo>
                    <a:pt x="4614672" y="1994915"/>
                  </a:lnTo>
                  <a:lnTo>
                    <a:pt x="4652772" y="1952243"/>
                  </a:lnTo>
                  <a:lnTo>
                    <a:pt x="4689348" y="1857755"/>
                  </a:lnTo>
                  <a:lnTo>
                    <a:pt x="4727448" y="1850135"/>
                  </a:lnTo>
                  <a:lnTo>
                    <a:pt x="4765548" y="1836419"/>
                  </a:lnTo>
                  <a:lnTo>
                    <a:pt x="4803648" y="1900427"/>
                  </a:lnTo>
                  <a:lnTo>
                    <a:pt x="4841748" y="1993391"/>
                  </a:lnTo>
                  <a:lnTo>
                    <a:pt x="4878324" y="1946147"/>
                  </a:lnTo>
                  <a:lnTo>
                    <a:pt x="4916424" y="2049779"/>
                  </a:lnTo>
                  <a:lnTo>
                    <a:pt x="4954524" y="2093975"/>
                  </a:lnTo>
                  <a:lnTo>
                    <a:pt x="4992624" y="2229611"/>
                  </a:lnTo>
                  <a:lnTo>
                    <a:pt x="5030724" y="2238755"/>
                  </a:lnTo>
                  <a:lnTo>
                    <a:pt x="5067300" y="2138171"/>
                  </a:lnTo>
                  <a:lnTo>
                    <a:pt x="5105400" y="2097023"/>
                  </a:lnTo>
                  <a:lnTo>
                    <a:pt x="5143500" y="2156460"/>
                  </a:lnTo>
                  <a:lnTo>
                    <a:pt x="5181600" y="2200655"/>
                  </a:lnTo>
                  <a:lnTo>
                    <a:pt x="5219700" y="2161031"/>
                  </a:lnTo>
                  <a:lnTo>
                    <a:pt x="5257800" y="2171699"/>
                  </a:lnTo>
                  <a:lnTo>
                    <a:pt x="5294376" y="2180843"/>
                  </a:lnTo>
                  <a:lnTo>
                    <a:pt x="5332476" y="2164079"/>
                  </a:lnTo>
                  <a:lnTo>
                    <a:pt x="5370576" y="2075687"/>
                  </a:lnTo>
                  <a:lnTo>
                    <a:pt x="5408676" y="1999487"/>
                  </a:lnTo>
                  <a:lnTo>
                    <a:pt x="5446776" y="1943099"/>
                  </a:lnTo>
                  <a:lnTo>
                    <a:pt x="5483352" y="1991867"/>
                  </a:lnTo>
                  <a:lnTo>
                    <a:pt x="5521452" y="2232659"/>
                  </a:lnTo>
                  <a:lnTo>
                    <a:pt x="5559552" y="2593847"/>
                  </a:lnTo>
                  <a:lnTo>
                    <a:pt x="5597652" y="2630423"/>
                  </a:lnTo>
                  <a:lnTo>
                    <a:pt x="5635752" y="2482595"/>
                  </a:lnTo>
                  <a:lnTo>
                    <a:pt x="5673852" y="2392679"/>
                  </a:lnTo>
                  <a:lnTo>
                    <a:pt x="5710428" y="2302764"/>
                  </a:lnTo>
                  <a:lnTo>
                    <a:pt x="5748528" y="2284475"/>
                  </a:lnTo>
                  <a:lnTo>
                    <a:pt x="5786628" y="2340864"/>
                  </a:lnTo>
                  <a:lnTo>
                    <a:pt x="5824728" y="2345435"/>
                  </a:lnTo>
                  <a:lnTo>
                    <a:pt x="5862828" y="2299716"/>
                  </a:lnTo>
                  <a:lnTo>
                    <a:pt x="5899404" y="2276855"/>
                  </a:lnTo>
                  <a:lnTo>
                    <a:pt x="5937504" y="2186940"/>
                  </a:lnTo>
                  <a:lnTo>
                    <a:pt x="5975604" y="1903475"/>
                  </a:lnTo>
                  <a:lnTo>
                    <a:pt x="6013704" y="1450847"/>
                  </a:lnTo>
                  <a:lnTo>
                    <a:pt x="6051804" y="1213103"/>
                  </a:lnTo>
                  <a:lnTo>
                    <a:pt x="6089904" y="1103375"/>
                  </a:lnTo>
                  <a:lnTo>
                    <a:pt x="6126480" y="1121663"/>
                  </a:lnTo>
                  <a:lnTo>
                    <a:pt x="6164580" y="1130807"/>
                  </a:lnTo>
                  <a:lnTo>
                    <a:pt x="6202680" y="1072895"/>
                  </a:lnTo>
                  <a:lnTo>
                    <a:pt x="6240780" y="813815"/>
                  </a:lnTo>
                  <a:lnTo>
                    <a:pt x="6278880" y="624839"/>
                  </a:lnTo>
                  <a:lnTo>
                    <a:pt x="6315456" y="525779"/>
                  </a:lnTo>
                  <a:lnTo>
                    <a:pt x="6353556" y="403859"/>
                  </a:lnTo>
                  <a:lnTo>
                    <a:pt x="6391656" y="295655"/>
                  </a:lnTo>
                  <a:lnTo>
                    <a:pt x="6429756" y="126491"/>
                  </a:lnTo>
                  <a:lnTo>
                    <a:pt x="6467856" y="213359"/>
                  </a:lnTo>
                  <a:lnTo>
                    <a:pt x="6504432" y="129539"/>
                  </a:lnTo>
                  <a:lnTo>
                    <a:pt x="6542532" y="0"/>
                  </a:lnTo>
                  <a:lnTo>
                    <a:pt x="6580632" y="156971"/>
                  </a:lnTo>
                  <a:lnTo>
                    <a:pt x="6618732" y="213359"/>
                  </a:lnTo>
                  <a:lnTo>
                    <a:pt x="6656832" y="216407"/>
                  </a:lnTo>
                  <a:lnTo>
                    <a:pt x="6694932" y="353567"/>
                  </a:lnTo>
                  <a:lnTo>
                    <a:pt x="6731508" y="542543"/>
                  </a:lnTo>
                  <a:lnTo>
                    <a:pt x="6769608" y="751331"/>
                  </a:lnTo>
                  <a:lnTo>
                    <a:pt x="6807708" y="781811"/>
                  </a:lnTo>
                  <a:lnTo>
                    <a:pt x="6845808" y="890015"/>
                  </a:lnTo>
                  <a:lnTo>
                    <a:pt x="6883908" y="1191767"/>
                  </a:lnTo>
                  <a:lnTo>
                    <a:pt x="6920483" y="1200911"/>
                  </a:lnTo>
                  <a:lnTo>
                    <a:pt x="6958583" y="1450847"/>
                  </a:lnTo>
                  <a:lnTo>
                    <a:pt x="6996683" y="1764791"/>
                  </a:lnTo>
                  <a:lnTo>
                    <a:pt x="7034783" y="1702307"/>
                  </a:lnTo>
                  <a:lnTo>
                    <a:pt x="7072883" y="1578863"/>
                  </a:lnTo>
                  <a:lnTo>
                    <a:pt x="7110983" y="1583435"/>
                  </a:lnTo>
                  <a:lnTo>
                    <a:pt x="7147559" y="1722119"/>
                  </a:lnTo>
                  <a:lnTo>
                    <a:pt x="7185659" y="1755647"/>
                  </a:lnTo>
                  <a:lnTo>
                    <a:pt x="7223759" y="1702307"/>
                  </a:lnTo>
                </a:path>
              </a:pathLst>
            </a:custGeom>
            <a:ln w="28575">
              <a:solidFill>
                <a:srgbClr val="505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92504" y="5132339"/>
            <a:ext cx="212090" cy="90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5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50" dirty="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2456" y="2715579"/>
            <a:ext cx="141605" cy="2112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0" dirty="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0" dirty="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2456" y="2111390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555" y="1507200"/>
            <a:ext cx="257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8196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'08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75966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83737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1507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9278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07049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'18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14819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22590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30361" y="4825786"/>
            <a:ext cx="307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'24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323082" y="616991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8AC1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579960" y="6013008"/>
            <a:ext cx="11385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585858"/>
                </a:solidFill>
                <a:latin typeface="Calibri"/>
                <a:cs typeface="Calibri"/>
              </a:rPr>
              <a:t>Wage</a:t>
            </a:r>
            <a:r>
              <a:rPr sz="1600" spc="-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alibri"/>
                <a:cs typeface="Calibri"/>
              </a:rPr>
              <a:t>growth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903470" y="616991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160427" y="6013008"/>
            <a:ext cx="7175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585858"/>
                </a:solidFill>
                <a:latin typeface="Calibri"/>
                <a:cs typeface="Calibri"/>
              </a:rPr>
              <a:t>Inflation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15468" y="1139952"/>
            <a:ext cx="8513445" cy="5267325"/>
          </a:xfrm>
          <a:custGeom>
            <a:avLst/>
            <a:gdLst/>
            <a:ahLst/>
            <a:cxnLst/>
            <a:rect l="l" t="t" r="r" b="b"/>
            <a:pathLst>
              <a:path w="8513445" h="5267325">
                <a:moveTo>
                  <a:pt x="0" y="0"/>
                </a:moveTo>
                <a:lnTo>
                  <a:pt x="8513064" y="0"/>
                </a:lnTo>
                <a:lnTo>
                  <a:pt x="8513064" y="5266944"/>
                </a:lnTo>
                <a:lnTo>
                  <a:pt x="0" y="526694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134582" y="1679464"/>
            <a:ext cx="5600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Wage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growth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Average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hourly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earnings,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%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change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year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ago </a:t>
            </a:r>
            <a:r>
              <a:rPr sz="1800" dirty="0">
                <a:latin typeface="Calibri"/>
                <a:cs typeface="Calibri"/>
              </a:rPr>
              <a:t>Inflation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Consumer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price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index,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%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change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year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ago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 dirty="0"/>
              <a:t>8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212321" y="6706186"/>
            <a:ext cx="6216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Source: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Public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1357</Words>
  <Application>Microsoft Office PowerPoint</Application>
  <PresentationFormat>On-screen Show (4:3)</PresentationFormat>
  <Paragraphs>335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Great Lakes Bay Estate Planning Council</vt:lpstr>
      <vt:lpstr>Looking Back - 2023</vt:lpstr>
      <vt:lpstr>GDP Is Well Above the Pre-pandemic Level</vt:lpstr>
      <vt:lpstr>Softer Economic Growth Expected This Year</vt:lpstr>
      <vt:lpstr>Job Growth in January Exceeded Expectations</vt:lpstr>
      <vt:lpstr>The Labor Force Is Structurally Smaller</vt:lpstr>
      <vt:lpstr>Inflation Cooled As Supply Chains Normalized</vt:lpstr>
      <vt:lpstr>Services and Shelter Inflation Remain Firm</vt:lpstr>
      <vt:lpstr>Wages Are Rising Faster Than Inflation</vt:lpstr>
      <vt:lpstr>Consumers Are Spending Less on Goods</vt:lpstr>
      <vt:lpstr>Housing Market Activity Expected To Improve in 2024</vt:lpstr>
      <vt:lpstr>Yield Curve Inverted for Almost Two Years</vt:lpstr>
      <vt:lpstr>Michigan Employment Almost at Pre-COVID Levels</vt:lpstr>
      <vt:lpstr>Tepid Population Growth Is a Challenge for Michigan</vt:lpstr>
      <vt:lpstr>Looking Forward - 2024</vt:lpstr>
      <vt:lpstr>Downside Risks - 2024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Smith</dc:creator>
  <cp:lastModifiedBy>Susan Hanson</cp:lastModifiedBy>
  <cp:revision>2</cp:revision>
  <cp:lastPrinted>2024-02-16T00:15:53Z</cp:lastPrinted>
  <dcterms:created xsi:type="dcterms:W3CDTF">2024-02-16T00:12:05Z</dcterms:created>
  <dcterms:modified xsi:type="dcterms:W3CDTF">2024-02-16T00:17:20Z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Theme:3</vt:lpwstr>
  </property>
  <property fmtid="{D5CDD505-2E9C-101B-9397-08002B2CF9AE}" pid="3" name="ClassificationContentMarkingFooterText">
    <vt:lpwstr>Public</vt:lpwstr>
  </property>
  <property fmtid="{D5CDD505-2E9C-101B-9397-08002B2CF9AE}" pid="4" name="ContentTypeId">
    <vt:lpwstr>0x010100055EEA636A28CA428312D141D84E08AE</vt:lpwstr>
  </property>
  <property fmtid="{D5CDD505-2E9C-101B-9397-08002B2CF9AE}" pid="5" name="Created">
    <vt:filetime>2024-02-15T00:00:00Z</vt:filetime>
  </property>
  <property fmtid="{D5CDD505-2E9C-101B-9397-08002B2CF9AE}" pid="6" name="Creator">
    <vt:lpwstr>Acrobat PDFMaker 23 for PowerPoint</vt:lpwstr>
  </property>
  <property fmtid="{D5CDD505-2E9C-101B-9397-08002B2CF9AE}" pid="7" name="LastSaved">
    <vt:filetime>2024-02-16T00:00:00Z</vt:filetime>
  </property>
  <property fmtid="{D5CDD505-2E9C-101B-9397-08002B2CF9AE}" pid="8" name="MSIP_Label_59c81ce2-b9eb-4d5a-b57c-1134d200cdc6_ActionId">
    <vt:lpwstr>9c06320d-4c12-4265-b77c-544cc3954b4d</vt:lpwstr>
  </property>
  <property fmtid="{D5CDD505-2E9C-101B-9397-08002B2CF9AE}" pid="9" name="MSIP_Label_59c81ce2-b9eb-4d5a-b57c-1134d200cdc6_ContentBits">
    <vt:lpwstr>2</vt:lpwstr>
  </property>
  <property fmtid="{D5CDD505-2E9C-101B-9397-08002B2CF9AE}" pid="10" name="MSIP_Label_59c81ce2-b9eb-4d5a-b57c-1134d200cdc6_Enabled">
    <vt:lpwstr>true</vt:lpwstr>
  </property>
  <property fmtid="{D5CDD505-2E9C-101B-9397-08002B2CF9AE}" pid="11" name="MSIP_Label_59c81ce2-b9eb-4d5a-b57c-1134d200cdc6_Method">
    <vt:lpwstr>Privileged</vt:lpwstr>
  </property>
  <property fmtid="{D5CDD505-2E9C-101B-9397-08002B2CF9AE}" pid="12" name="MSIP_Label_59c81ce2-b9eb-4d5a-b57c-1134d200cdc6_Name">
    <vt:lpwstr>Public</vt:lpwstr>
  </property>
  <property fmtid="{D5CDD505-2E9C-101B-9397-08002B2CF9AE}" pid="13" name="MSIP_Label_59c81ce2-b9eb-4d5a-b57c-1134d200cdc6_SetDate">
    <vt:lpwstr>2023-04-10T16:50:46Z</vt:lpwstr>
  </property>
  <property fmtid="{D5CDD505-2E9C-101B-9397-08002B2CF9AE}" pid="14" name="MSIP_Label_59c81ce2-b9eb-4d5a-b57c-1134d200cdc6_SiteId">
    <vt:lpwstr>157a26ef-912f-4244-abef-b45fc4bd77f9</vt:lpwstr>
  </property>
  <property fmtid="{D5CDD505-2E9C-101B-9397-08002B2CF9AE}" pid="15" name="Producer">
    <vt:lpwstr>Adobe PDF Library 23.8.234</vt:lpwstr>
  </property>
</Properties>
</file>