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4.xml" ContentType="application/vnd.openxmlformats-officedocument.theme+xml"/>
  <Override PartName="/ppt/slideLayouts/slideLayout95.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6.xml" ContentType="application/vnd.openxmlformats-officedocument.theme+xml"/>
  <Override PartName="/ppt/slideLayouts/slideLayout106.xml" ContentType="application/vnd.openxmlformats-officedocument.presentationml.slideLayout+xml"/>
  <Override PartName="/ppt/theme/theme1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9.xml" ContentType="application/vnd.openxmlformats-officedocument.theme+xml"/>
  <Override PartName="/ppt/slideLayouts/slideLayout1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21_69A54822.xml" ContentType="application/vnd.ms-powerpoint.comments+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799" r:id="rId5"/>
    <p:sldMasterId id="2147483797" r:id="rId6"/>
    <p:sldMasterId id="2147483922" r:id="rId7"/>
    <p:sldMasterId id="2147483779" r:id="rId8"/>
    <p:sldMasterId id="2147483942" r:id="rId9"/>
    <p:sldMasterId id="2147483944" r:id="rId10"/>
    <p:sldMasterId id="2147483955" r:id="rId11"/>
    <p:sldMasterId id="2147483967" r:id="rId12"/>
    <p:sldMasterId id="2147483973" r:id="rId13"/>
    <p:sldMasterId id="2147483975" r:id="rId14"/>
    <p:sldMasterId id="2147483990" r:id="rId15"/>
    <p:sldMasterId id="2147484000" r:id="rId16"/>
    <p:sldMasterId id="2147484006" r:id="rId17"/>
    <p:sldMasterId id="2147484024" r:id="rId18"/>
    <p:sldMasterId id="2147484026" r:id="rId19"/>
    <p:sldMasterId id="2147484037" r:id="rId20"/>
    <p:sldMasterId id="2147484039" r:id="rId21"/>
    <p:sldMasterId id="2147484042" r:id="rId22"/>
    <p:sldMasterId id="2147484054" r:id="rId23"/>
  </p:sldMasterIdLst>
  <p:notesMasterIdLst>
    <p:notesMasterId r:id="rId44"/>
  </p:notesMasterIdLst>
  <p:handoutMasterIdLst>
    <p:handoutMasterId r:id="rId45"/>
  </p:handoutMasterIdLst>
  <p:sldIdLst>
    <p:sldId id="919" r:id="rId24"/>
    <p:sldId id="2621" r:id="rId25"/>
    <p:sldId id="2645" r:id="rId26"/>
    <p:sldId id="2647" r:id="rId27"/>
    <p:sldId id="1079" r:id="rId28"/>
    <p:sldId id="1169" r:id="rId29"/>
    <p:sldId id="1170" r:id="rId30"/>
    <p:sldId id="1173" r:id="rId31"/>
    <p:sldId id="1364" r:id="rId32"/>
    <p:sldId id="1189" r:id="rId33"/>
    <p:sldId id="1236" r:id="rId34"/>
    <p:sldId id="1337" r:id="rId35"/>
    <p:sldId id="1187" r:id="rId36"/>
    <p:sldId id="1193" r:id="rId37"/>
    <p:sldId id="936" r:id="rId38"/>
    <p:sldId id="1357" r:id="rId39"/>
    <p:sldId id="2646" r:id="rId40"/>
    <p:sldId id="2622" r:id="rId41"/>
    <p:sldId id="289" r:id="rId42"/>
    <p:sldId id="2623" r:id="rId43"/>
  </p:sldIdLst>
  <p:sldSz cx="17340263" cy="9753600"/>
  <p:notesSz cx="7315200" cy="9601200"/>
  <p:defaultTextStyle>
    <a:defPPr marL="0" marR="0" indent="0" algn="l" defTabSz="913556"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390"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6775"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168"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3556"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1950"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0332"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7pPr>
    <a:lvl8pPr marL="0" marR="0" indent="1598723"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7115"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15:guide id="1" orient="horz" pos="3024" userDrawn="1">
          <p15:clr>
            <a:srgbClr val="A4A3A4"/>
          </p15:clr>
        </p15:guide>
        <p15:guide id="2" pos="5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E16D28-69CE-EE08-8F5A-D8C8FC70D5AA}" name="McDermott, Heather (Chapman Communities)" initials="MC" userId="S::heather.mcdermott@chapmancommunities.org::f6deede1-5b6a-49c8-ab91-6961ae31950f" providerId="AD"/>
  <p188:author id="{F4C820DC-746E-353F-2B8B-6B546A68505D}" name="Edmondson, Katherine (Chapman Communities)" initials="KE" userId="S::katherine.edmondson@chapmancommunities.org::46b14f2d-6fe8-4e15-92af-e46fd723e9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sparrois, Michael (Our Community Listens)" initials="DM(CL" lastIdx="1" clrIdx="0"/>
  <p:cmAuthor id="2" name="Monty, Nina (Our Community Listens)" initials="MN(C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726"/>
    <a:srgbClr val="FF9E1B"/>
    <a:srgbClr val="F68D2E"/>
    <a:srgbClr val="5B6770"/>
    <a:srgbClr val="FF9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74968" autoAdjust="0"/>
  </p:normalViewPr>
  <p:slideViewPr>
    <p:cSldViewPr snapToGrid="0">
      <p:cViewPr varScale="1">
        <p:scale>
          <a:sx n="44" d="100"/>
          <a:sy n="44" d="100"/>
        </p:scale>
        <p:origin x="1262" y="48"/>
      </p:cViewPr>
      <p:guideLst>
        <p:guide orient="horz" pos="3024"/>
        <p:guide pos="5438"/>
      </p:guideLst>
    </p:cSldViewPr>
  </p:slideViewPr>
  <p:notesTextViewPr>
    <p:cViewPr>
      <p:scale>
        <a:sx n="1" d="1"/>
        <a:sy n="1" d="1"/>
      </p:scale>
      <p:origin x="0" y="0"/>
    </p:cViewPr>
  </p:notesTextViewPr>
  <p:sorterViewPr>
    <p:cViewPr>
      <p:scale>
        <a:sx n="100" d="100"/>
        <a:sy n="100" d="100"/>
      </p:scale>
      <p:origin x="0" y="-22794"/>
    </p:cViewPr>
  </p:sorterViewPr>
  <p:notesViewPr>
    <p:cSldViewPr snapToGrid="0">
      <p:cViewPr>
        <p:scale>
          <a:sx n="125" d="100"/>
          <a:sy n="125" d="100"/>
        </p:scale>
        <p:origin x="2322" y="-48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18.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6.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8.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commentAuthors" Target="commentAuthors.xml"/><Relationship Id="rId20" Type="http://schemas.openxmlformats.org/officeDocument/2006/relationships/slideMaster" Target="slideMasters/slideMaster17.xml"/><Relationship Id="rId41"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121_69A54822.xml><?xml version="1.0" encoding="utf-8"?>
<p188:cmLst xmlns:a="http://schemas.openxmlformats.org/drawingml/2006/main" xmlns:r="http://schemas.openxmlformats.org/officeDocument/2006/relationships" xmlns:p188="http://schemas.microsoft.com/office/powerpoint/2018/8/main">
  <p188:cm id="{9C3A7C40-49D3-484B-9635-E66BE5CCBA95}" authorId="{F4C820DC-746E-353F-2B8B-6B546A68505D}" created="2024-06-18T18:13:05.947">
    <pc:sldMkLst xmlns:pc="http://schemas.microsoft.com/office/powerpoint/2013/main/command">
      <pc:docMk/>
      <pc:sldMk cId="1772439586" sldId="289"/>
    </pc:sldMkLst>
    <p188:txBody>
      <a:bodyPr/>
      <a:lstStyle/>
      <a:p>
        <a:r>
          <a:rPr lang="en-US"/>
          <a:t>Add to thought organizer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E070C9-EDC9-45EF-BE56-7265A50484FF}"/>
              </a:ext>
            </a:extLst>
          </p:cNvPr>
          <p:cNvSpPr>
            <a:spLocks noGrp="1"/>
          </p:cNvSpPr>
          <p:nvPr>
            <p:ph type="sldNum" sz="quarter" idx="3"/>
          </p:nvPr>
        </p:nvSpPr>
        <p:spPr>
          <a:xfrm>
            <a:off x="3474640" y="8937308"/>
            <a:ext cx="365919" cy="481012"/>
          </a:xfrm>
          <a:prstGeom prst="rect">
            <a:avLst/>
          </a:prstGeom>
        </p:spPr>
        <p:txBody>
          <a:bodyPr vert="horz" lIns="91440" tIns="45720" rIns="91440" bIns="45720" rtlCol="0" anchor="b"/>
          <a:lstStyle>
            <a:lvl1pPr algn="r">
              <a:defRPr sz="1200"/>
            </a:lvl1pPr>
          </a:lstStyle>
          <a:p>
            <a:fld id="{FF09BADF-D66F-4C36-8B0E-5F08A46981A2}" type="slidenum">
              <a:rPr lang="en-US" smtClean="0">
                <a:latin typeface="Proxima Nova" panose="02000506030000020004" pitchFamily="50" charset="0"/>
              </a:rPr>
              <a:t>‹#›</a:t>
            </a:fld>
            <a:endParaRPr lang="en-US" dirty="0">
              <a:latin typeface="Proxima Nova" panose="02000506030000020004" pitchFamily="50" charset="0"/>
            </a:endParaRPr>
          </a:p>
        </p:txBody>
      </p:sp>
    </p:spTree>
    <p:extLst>
      <p:ext uri="{BB962C8B-B14F-4D97-AF65-F5344CB8AC3E}">
        <p14:creationId xmlns:p14="http://schemas.microsoft.com/office/powerpoint/2010/main" val="33425931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40363" cy="4564714"/>
          </a:xfrm>
          <a:prstGeom prst="rect">
            <a:avLst/>
          </a:prstGeom>
        </p:spPr>
        <p:txBody>
          <a:bodyPr vert="horz" lIns="201067" tIns="100534" rIns="201067" bIns="100534" rtlCol="0"/>
          <a:lstStyle>
            <a:lvl1pPr algn="l">
              <a:defRPr sz="2600"/>
            </a:lvl1pPr>
          </a:lstStyle>
          <a:p>
            <a:endParaRPr lang="en-US" dirty="0"/>
          </a:p>
        </p:txBody>
      </p:sp>
      <p:sp>
        <p:nvSpPr>
          <p:cNvPr id="4" name="Slide Image Placeholder 3"/>
          <p:cNvSpPr>
            <a:spLocks noGrp="1" noRot="1" noChangeAspect="1"/>
          </p:cNvSpPr>
          <p:nvPr>
            <p:ph type="sldImg" idx="2"/>
          </p:nvPr>
        </p:nvSpPr>
        <p:spPr>
          <a:xfrm>
            <a:off x="-23547388" y="11372850"/>
            <a:ext cx="54576663" cy="30699075"/>
          </a:xfrm>
          <a:prstGeom prst="rect">
            <a:avLst/>
          </a:prstGeom>
          <a:noFill/>
          <a:ln w="12700">
            <a:solidFill>
              <a:prstClr val="black"/>
            </a:solidFill>
          </a:ln>
        </p:spPr>
        <p:txBody>
          <a:bodyPr vert="horz" lIns="201067" tIns="100534" rIns="201067" bIns="100534" rtlCol="0" anchor="ctr"/>
          <a:lstStyle/>
          <a:p>
            <a:endParaRPr lang="en-US" dirty="0"/>
          </a:p>
        </p:txBody>
      </p:sp>
      <p:sp>
        <p:nvSpPr>
          <p:cNvPr id="5" name="Notes Placeholder 4"/>
          <p:cNvSpPr>
            <a:spLocks noGrp="1"/>
          </p:cNvSpPr>
          <p:nvPr>
            <p:ph type="body" sz="quarter" idx="3"/>
          </p:nvPr>
        </p:nvSpPr>
        <p:spPr>
          <a:xfrm>
            <a:off x="747782" y="43783331"/>
            <a:ext cx="5982206" cy="35822735"/>
          </a:xfrm>
          <a:prstGeom prst="rect">
            <a:avLst/>
          </a:prstGeom>
        </p:spPr>
        <p:txBody>
          <a:bodyPr vert="horz" lIns="201067" tIns="100534" rIns="201067" bIns="100534" rtlCol="0"/>
          <a:lstStyle/>
          <a:p>
            <a:pPr lvl="2"/>
            <a:endParaRPr lang="en-US"/>
          </a:p>
          <a:p>
            <a:pPr lvl="2"/>
            <a:endParaRPr lang="en-US"/>
          </a:p>
        </p:txBody>
      </p:sp>
      <p:sp>
        <p:nvSpPr>
          <p:cNvPr id="3" name="Footer Placeholder 2">
            <a:extLst>
              <a:ext uri="{FF2B5EF4-FFF2-40B4-BE49-F238E27FC236}">
                <a16:creationId xmlns:a16="http://schemas.microsoft.com/office/drawing/2014/main" id="{F4B56191-A626-9170-19CF-C3905695DF2B}"/>
              </a:ext>
            </a:extLst>
          </p:cNvPr>
          <p:cNvSpPr>
            <a:spLocks noGrp="1"/>
          </p:cNvSpPr>
          <p:nvPr>
            <p:ph type="ftr" sz="quarter" idx="4"/>
          </p:nvPr>
        </p:nvSpPr>
        <p:spPr>
          <a:xfrm>
            <a:off x="-1842" y="9134475"/>
            <a:ext cx="3740727" cy="466725"/>
          </a:xfrm>
          <a:prstGeom prst="rect">
            <a:avLst/>
          </a:prstGeom>
        </p:spPr>
        <p:txBody>
          <a:bodyPr vert="horz" lIns="91440" tIns="45720" rIns="91440" bIns="45720" rtlCol="0" anchor="b"/>
          <a:lstStyle>
            <a:lvl1pPr algn="l">
              <a:defRPr sz="1200"/>
            </a:lvl1pPr>
          </a:lstStyle>
          <a:p>
            <a:r>
              <a:rPr lang="en-US" baseline="-25000" dirty="0"/>
              <a:t>© 2024 Chapman Foundation for Caring Communities. All Rights Reserved. </a:t>
            </a:r>
          </a:p>
          <a:p>
            <a:endParaRPr lang="en-US" dirty="0"/>
          </a:p>
        </p:txBody>
      </p:sp>
    </p:spTree>
    <p:extLst>
      <p:ext uri="{BB962C8B-B14F-4D97-AF65-F5344CB8AC3E}">
        <p14:creationId xmlns:p14="http://schemas.microsoft.com/office/powerpoint/2010/main" val="2745392307"/>
      </p:ext>
    </p:extLst>
  </p:cSld>
  <p:clrMap bg1="lt1" tx1="dk1" bg2="lt2" tx2="dk2" accent1="accent1" accent2="accent2" accent3="accent3" accent4="accent4" accent5="accent5" accent6="accent6" hlink="hlink" folHlink="folHlink"/>
  <p:hf hdr="0" ftr="0" dt="0"/>
  <p:notes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kern="1200" baseline="0">
        <a:solidFill>
          <a:schemeClr val="tx1"/>
        </a:solidFill>
        <a:latin typeface="+mn-lt"/>
        <a:ea typeface="+mn-ea"/>
        <a:cs typeface="+mn-cs"/>
      </a:defRPr>
    </a:lvl1pPr>
    <a:lvl2pPr marL="6286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00" kern="1200" baseline="0">
        <a:solidFill>
          <a:schemeClr val="tx1"/>
        </a:solidFill>
        <a:latin typeface="+mn-lt"/>
        <a:ea typeface="+mn-ea"/>
        <a:cs typeface="+mn-cs"/>
      </a:defRPr>
    </a:lvl2pPr>
    <a:lvl3pPr marL="914400" marR="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sz="1200" kern="1200" baseline="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6574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200" b="0" dirty="0"/>
              <a:t>Explain the first element is primary feelings. </a:t>
            </a:r>
          </a:p>
          <a:p>
            <a:pPr marL="285750" lvl="0" indent="-285750">
              <a:buFont typeface="Arial" panose="020B0604020202020204" pitchFamily="34" charset="0"/>
              <a:buChar char="•"/>
            </a:pPr>
            <a:r>
              <a:rPr lang="en-US" sz="1200" b="0" dirty="0"/>
              <a:t>Answering the critical question helps the one confronting define what it is they are truly feeling. </a:t>
            </a:r>
          </a:p>
          <a:p>
            <a:pPr marL="285750" lvl="0" indent="-285750">
              <a:buFont typeface="Arial" panose="020B0604020202020204" pitchFamily="34" charset="0"/>
              <a:buChar char="•"/>
            </a:pPr>
            <a:r>
              <a:rPr lang="en-US" sz="1200" b="0" dirty="0"/>
              <a:t>Teach the idea that secondary feelings are those we commonly use without giving our feelings much thought. </a:t>
            </a:r>
          </a:p>
          <a:p>
            <a:pPr marL="285750" lvl="0" indent="-285750">
              <a:buFont typeface="Arial" panose="020B0604020202020204" pitchFamily="34" charset="0"/>
              <a:buChar char="•"/>
            </a:pPr>
            <a:r>
              <a:rPr lang="en-US" sz="1200" b="0" dirty="0"/>
              <a:t>Primary feelings are the deeper feelings that drive us to use secondary feeling words. </a:t>
            </a:r>
          </a:p>
          <a:p>
            <a:pPr marL="285750" lvl="0" indent="-285750">
              <a:buFont typeface="Arial" panose="020B0604020202020204" pitchFamily="34" charset="0"/>
              <a:buChar char="•"/>
            </a:pPr>
            <a:r>
              <a:rPr lang="en-US" sz="1200" b="0" dirty="0"/>
              <a:t>Primary feelings are the feelings we experience deep within our person. They are feeling words we rarely share with others.  </a:t>
            </a:r>
          </a:p>
          <a:p>
            <a:pPr marL="285750" lvl="0" indent="-285750">
              <a:buFont typeface="Arial" panose="020B0604020202020204" pitchFamily="34" charset="0"/>
              <a:buChar char="•"/>
            </a:pPr>
            <a:r>
              <a:rPr lang="en-US" sz="1200" b="0" dirty="0"/>
              <a:t>All of our feelings, both primary and secondary, are driven by our known and unknown needs. </a:t>
            </a:r>
          </a:p>
          <a:p>
            <a:endParaRPr lang="en-US" dirty="0"/>
          </a:p>
          <a:p>
            <a:endParaRPr lang="en-US" dirty="0"/>
          </a:p>
        </p:txBody>
      </p:sp>
      <p:sp>
        <p:nvSpPr>
          <p:cNvPr id="7" name="Slide Image Placeholder 6">
            <a:extLst>
              <a:ext uri="{FF2B5EF4-FFF2-40B4-BE49-F238E27FC236}">
                <a16:creationId xmlns:a16="http://schemas.microsoft.com/office/drawing/2014/main" id="{BE3512E3-EC45-4CB4-BB32-A733995AE665}"/>
              </a:ext>
            </a:extLst>
          </p:cNvPr>
          <p:cNvSpPr>
            <a:spLocks noGrp="1" noRot="1" noChangeAspect="1"/>
          </p:cNvSpPr>
          <p:nvPr>
            <p:ph type="sldImg"/>
          </p:nvPr>
        </p:nvSpPr>
        <p:spPr>
          <a:xfrm>
            <a:off x="585788" y="1477963"/>
            <a:ext cx="5838825" cy="3284537"/>
          </a:xfrm>
        </p:spPr>
      </p:sp>
    </p:spTree>
    <p:extLst>
      <p:ext uri="{BB962C8B-B14F-4D97-AF65-F5344CB8AC3E}">
        <p14:creationId xmlns:p14="http://schemas.microsoft.com/office/powerpoint/2010/main" val="63792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1471613"/>
            <a:ext cx="5645150" cy="31765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cs typeface="Calibri" panose="020F0502020204030204"/>
            </a:endParaRPr>
          </a:p>
          <a:p>
            <a:pPr marL="171450" indent="-171450">
              <a:buFont typeface="Arial" panose="020B0604020202020204" pitchFamily="34" charset="0"/>
              <a:buChar char="•"/>
            </a:pPr>
            <a:r>
              <a:rPr lang="en-US" b="0" dirty="0">
                <a:cs typeface="Calibri" panose="020F0502020204030204"/>
              </a:rPr>
              <a:t>Pass out (or drop in the chat) the Feelings and Emotions List</a:t>
            </a:r>
          </a:p>
          <a:p>
            <a:pPr marL="171450" indent="-171450">
              <a:buFont typeface="Arial" panose="020B0604020202020204" pitchFamily="34" charset="0"/>
              <a:buChar char="•"/>
            </a:pPr>
            <a:r>
              <a:rPr lang="en-US" b="0" dirty="0">
                <a:cs typeface="Calibri" panose="020F0502020204030204"/>
              </a:rPr>
              <a:t>'Angry' is a feeling that can really be described in greater detail by using one of the emotions listed below.  The more specific we can be with naming our emotions, the easier it is for people to understand us. </a:t>
            </a:r>
          </a:p>
          <a:p>
            <a:endParaRPr lang="en-US" dirty="0"/>
          </a:p>
          <a:p>
            <a:endParaRPr lang="en-US" dirty="0">
              <a:cs typeface="Calibri" panose="020F0502020204030204"/>
            </a:endParaRPr>
          </a:p>
          <a:p>
            <a:pPr lvl="0"/>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Tree>
    <p:extLst>
      <p:ext uri="{BB962C8B-B14F-4D97-AF65-F5344CB8AC3E}">
        <p14:creationId xmlns:p14="http://schemas.microsoft.com/office/powerpoint/2010/main" val="2105950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dirty="0"/>
              <a:t>Explain that the second element of a Confrontation Message is specific behavior.</a:t>
            </a:r>
          </a:p>
          <a:p>
            <a:pPr marL="171450" lvl="0" indent="-171450">
              <a:buFont typeface="Arial" panose="020B0604020202020204" pitchFamily="34" charset="0"/>
              <a:buChar char="•"/>
            </a:pPr>
            <a:r>
              <a:rPr lang="en-US" sz="1200" b="0" dirty="0"/>
              <a:t>Answering this critical question helps the one confronting define what the other is doing that bothers them.</a:t>
            </a:r>
          </a:p>
          <a:p>
            <a:pPr lvl="0"/>
            <a:endParaRPr lang="en-US" sz="1500" dirty="0"/>
          </a:p>
          <a:p>
            <a:pPr lvl="0"/>
            <a:endParaRPr lang="en-US" sz="1500" dirty="0"/>
          </a:p>
        </p:txBody>
      </p:sp>
      <p:sp>
        <p:nvSpPr>
          <p:cNvPr id="7" name="Slide Image Placeholder 6">
            <a:extLst>
              <a:ext uri="{FF2B5EF4-FFF2-40B4-BE49-F238E27FC236}">
                <a16:creationId xmlns:a16="http://schemas.microsoft.com/office/drawing/2014/main" id="{BF1258CF-CB93-4E06-A096-4697222F40D5}"/>
              </a:ext>
            </a:extLst>
          </p:cNvPr>
          <p:cNvSpPr>
            <a:spLocks noGrp="1" noRot="1" noChangeAspect="1"/>
          </p:cNvSpPr>
          <p:nvPr>
            <p:ph type="sldImg"/>
          </p:nvPr>
        </p:nvSpPr>
        <p:spPr>
          <a:xfrm>
            <a:off x="731838" y="1851025"/>
            <a:ext cx="5440362" cy="3060700"/>
          </a:xfrm>
        </p:spPr>
      </p:sp>
    </p:spTree>
    <p:extLst>
      <p:ext uri="{BB962C8B-B14F-4D97-AF65-F5344CB8AC3E}">
        <p14:creationId xmlns:p14="http://schemas.microsoft.com/office/powerpoint/2010/main" val="61054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200" b="0" dirty="0"/>
              <a:t>Read and explain that behaviors and judgments are not the same. </a:t>
            </a:r>
          </a:p>
          <a:p>
            <a:pPr marL="285750" lvl="0" indent="-285750">
              <a:buFont typeface="Arial" panose="020B0604020202020204" pitchFamily="34" charset="0"/>
              <a:buChar char="•"/>
            </a:pPr>
            <a:r>
              <a:rPr lang="en-US" sz="1200" b="0" dirty="0"/>
              <a:t>Explain that previously many of our confrontations failed because we did not address behavior, we simply judged the other.</a:t>
            </a:r>
          </a:p>
          <a:p>
            <a:pPr marL="285750" lvl="0" indent="-285750">
              <a:buFont typeface="Arial" panose="020B0604020202020204" pitchFamily="34" charset="0"/>
              <a:buChar char="•"/>
            </a:pPr>
            <a:r>
              <a:rPr lang="en-US" sz="1200" b="0" dirty="0"/>
              <a:t>It is critical participants realize judgment has no place in confrontation; it only clouds confrontation.</a:t>
            </a:r>
          </a:p>
          <a:p>
            <a:endParaRPr lang="en-US" dirty="0"/>
          </a:p>
        </p:txBody>
      </p:sp>
      <p:sp>
        <p:nvSpPr>
          <p:cNvPr id="7" name="Slide Image Placeholder 6">
            <a:extLst>
              <a:ext uri="{FF2B5EF4-FFF2-40B4-BE49-F238E27FC236}">
                <a16:creationId xmlns:a16="http://schemas.microsoft.com/office/drawing/2014/main" id="{78AC16B7-541A-4040-9040-5294B28DBDB5}"/>
              </a:ext>
            </a:extLst>
          </p:cNvPr>
          <p:cNvSpPr>
            <a:spLocks noGrp="1" noRot="1" noChangeAspect="1"/>
          </p:cNvSpPr>
          <p:nvPr>
            <p:ph type="sldImg"/>
          </p:nvPr>
        </p:nvSpPr>
        <p:spPr>
          <a:xfrm>
            <a:off x="715963" y="1570038"/>
            <a:ext cx="5472112" cy="3078162"/>
          </a:xfrm>
        </p:spPr>
      </p:sp>
    </p:spTree>
    <p:extLst>
      <p:ext uri="{BB962C8B-B14F-4D97-AF65-F5344CB8AC3E}">
        <p14:creationId xmlns:p14="http://schemas.microsoft.com/office/powerpoint/2010/main" val="177809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1471613"/>
            <a:ext cx="5645150" cy="3176587"/>
          </a:xfrm>
        </p:spPr>
      </p:sp>
      <p:sp>
        <p:nvSpPr>
          <p:cNvPr id="3" name="Notes Placeholder 2"/>
          <p:cNvSpPr>
            <a:spLocks noGrp="1"/>
          </p:cNvSpPr>
          <p:nvPr>
            <p:ph type="body" idx="1"/>
          </p:nvPr>
        </p:nvSpPr>
        <p:spPr/>
        <p:txBody>
          <a:bodyPr/>
          <a:lstStyle/>
          <a:p>
            <a:pPr lvl="0"/>
            <a:r>
              <a:rPr lang="en-US" sz="1200" b="0" dirty="0"/>
              <a:t>Explain that the third element of a Confrontation Message is impact.</a:t>
            </a:r>
          </a:p>
          <a:p>
            <a:pPr lvl="0"/>
            <a:r>
              <a:rPr lang="en-US" sz="1200" b="0" dirty="0"/>
              <a:t>Answering this critical question helps the one confronting define the impact of the behavior of the other. Explain that impact typically takes the form of time, energy, money and fulfillment. </a:t>
            </a:r>
          </a:p>
          <a:p>
            <a:pPr lvl="0"/>
            <a:r>
              <a:rPr lang="en-US" sz="1200" b="0" dirty="0"/>
              <a:t>Provide examples and stories of each.</a:t>
            </a:r>
          </a:p>
          <a:p>
            <a:pPr lvl="1"/>
            <a:r>
              <a:rPr lang="en-US" sz="1200" b="0" dirty="0"/>
              <a:t>Time – “had to do the project over”, “others had to do the work”, “did not meet a deadline”, “had to take time to have this conversation”</a:t>
            </a:r>
          </a:p>
          <a:p>
            <a:pPr lvl="1"/>
            <a:r>
              <a:rPr lang="en-US" sz="1200" b="0" dirty="0"/>
              <a:t>Energy - “had to do the project over”, “others had to do the work”, “took focus away from”</a:t>
            </a:r>
          </a:p>
          <a:p>
            <a:pPr lvl="1"/>
            <a:r>
              <a:rPr lang="en-US" sz="1200" b="0" dirty="0"/>
              <a:t>Money – “went over budget”, “did not get the best price”, “need to spend in order to accomplish”</a:t>
            </a:r>
          </a:p>
          <a:p>
            <a:pPr lvl="1"/>
            <a:r>
              <a:rPr lang="en-US" sz="1200" b="0" dirty="0"/>
              <a:t>Fulfillment – “hard to have conversations together”, “makes me consider our relationship”, “don’t feel valued”</a:t>
            </a:r>
            <a:endParaRPr lang="en-US" sz="1500" b="0" dirty="0"/>
          </a:p>
        </p:txBody>
      </p:sp>
    </p:spTree>
    <p:extLst>
      <p:ext uri="{BB962C8B-B14F-4D97-AF65-F5344CB8AC3E}">
        <p14:creationId xmlns:p14="http://schemas.microsoft.com/office/powerpoint/2010/main" val="240892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dirty="0"/>
              <a:t>Animation within slide</a:t>
            </a:r>
          </a:p>
          <a:p>
            <a:pPr marL="171450" lvl="0" indent="-171450">
              <a:buFont typeface="Arial" panose="020B0604020202020204" pitchFamily="34" charset="0"/>
              <a:buChar char="•"/>
            </a:pPr>
            <a:r>
              <a:rPr lang="en-US" sz="1200" b="0" dirty="0"/>
              <a:t>Animate and read slide to show how the three ingredients/elements combine to form a confrontation message. </a:t>
            </a:r>
          </a:p>
          <a:p>
            <a:pPr marL="171450" lvl="0" indent="-171450">
              <a:buFont typeface="Arial" panose="020B0604020202020204" pitchFamily="34" charset="0"/>
              <a:buChar char="•"/>
            </a:pPr>
            <a:r>
              <a:rPr lang="en-US" sz="1200" b="0" dirty="0"/>
              <a:t>Read and then ask participants to find each ingredient in both messages. </a:t>
            </a:r>
          </a:p>
          <a:p>
            <a:pPr marL="171450" lvl="0" indent="-171450">
              <a:buFont typeface="Arial" panose="020B0604020202020204" pitchFamily="34" charset="0"/>
              <a:buChar char="•"/>
            </a:pPr>
            <a:r>
              <a:rPr lang="en-US" sz="1200" b="0" dirty="0"/>
              <a:t>Prior to advancing to the next step, ensure participants can combine each ingredient to form a confrontation message of their own. </a:t>
            </a:r>
          </a:p>
          <a:p>
            <a:endParaRPr lang="en-US" dirty="0"/>
          </a:p>
        </p:txBody>
      </p:sp>
      <p:sp>
        <p:nvSpPr>
          <p:cNvPr id="7" name="Slide Image Placeholder 6">
            <a:extLst>
              <a:ext uri="{FF2B5EF4-FFF2-40B4-BE49-F238E27FC236}">
                <a16:creationId xmlns:a16="http://schemas.microsoft.com/office/drawing/2014/main" id="{BBF82A6D-D019-4B5A-AD0F-D3B796CE0FAA}"/>
              </a:ext>
            </a:extLst>
          </p:cNvPr>
          <p:cNvSpPr>
            <a:spLocks noGrp="1" noRot="1" noChangeAspect="1"/>
          </p:cNvSpPr>
          <p:nvPr>
            <p:ph type="sldImg"/>
          </p:nvPr>
        </p:nvSpPr>
        <p:spPr>
          <a:xfrm>
            <a:off x="608013" y="1497013"/>
            <a:ext cx="5610225" cy="3155950"/>
          </a:xfrm>
        </p:spPr>
      </p:sp>
    </p:spTree>
    <p:extLst>
      <p:ext uri="{BB962C8B-B14F-4D97-AF65-F5344CB8AC3E}">
        <p14:creationId xmlns:p14="http://schemas.microsoft.com/office/powerpoint/2010/main" val="177810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Read instructions to the class and allow them 3-5 minutes to craft their confrontation message.</a:t>
            </a:r>
          </a:p>
          <a:p>
            <a:pPr lvl="0"/>
            <a:r>
              <a:rPr lang="en-US" sz="1200" b="0" kern="1200" dirty="0">
                <a:solidFill>
                  <a:schemeClr val="tx1"/>
                </a:solidFill>
                <a:effectLst/>
                <a:latin typeface="+mn-lt"/>
                <a:ea typeface="+mn-ea"/>
                <a:cs typeface="+mn-cs"/>
              </a:rPr>
              <a:t>If time allows, have participants do a pair share to get feedback or invite a couple participants from class to share them and audit them for accuracy.</a:t>
            </a:r>
          </a:p>
          <a:p>
            <a:pPr lvl="0"/>
            <a:r>
              <a:rPr lang="en-US" sz="1200" b="0" kern="1200" dirty="0">
                <a:solidFill>
                  <a:schemeClr val="tx1"/>
                </a:solidFill>
                <a:effectLst/>
                <a:latin typeface="+mn-lt"/>
                <a:ea typeface="+mn-ea"/>
                <a:cs typeface="+mn-cs"/>
              </a:rPr>
              <a:t>When the message is incorrect, clarify the error.</a:t>
            </a:r>
          </a:p>
          <a:p>
            <a:pPr lvl="0"/>
            <a:r>
              <a:rPr lang="en-US" sz="1200" b="0" kern="1200" dirty="0">
                <a:solidFill>
                  <a:schemeClr val="tx1"/>
                </a:solidFill>
                <a:effectLst/>
                <a:latin typeface="+mn-lt"/>
                <a:ea typeface="+mn-ea"/>
                <a:cs typeface="+mn-cs"/>
              </a:rPr>
              <a:t>Be mindful of loaded language embedded in their example and call out as needed.</a:t>
            </a:r>
          </a:p>
          <a:p>
            <a:pPr lvl="0"/>
            <a:r>
              <a:rPr lang="en-US" sz="1200" b="0" kern="1200" dirty="0">
                <a:solidFill>
                  <a:schemeClr val="tx1"/>
                </a:solidFill>
                <a:effectLst/>
                <a:latin typeface="+mn-lt"/>
                <a:ea typeface="+mn-ea"/>
                <a:cs typeface="+mn-cs"/>
              </a:rPr>
              <a:t>Be mindful of judgments. </a:t>
            </a:r>
          </a:p>
          <a:p>
            <a:pPr lvl="0"/>
            <a:r>
              <a:rPr lang="en-US" sz="1200" b="0" kern="1200" dirty="0">
                <a:solidFill>
                  <a:schemeClr val="tx1"/>
                </a:solidFill>
                <a:effectLst/>
                <a:latin typeface="+mn-lt"/>
                <a:ea typeface="+mn-ea"/>
                <a:cs typeface="+mn-cs"/>
              </a:rPr>
              <a:t>A quick check to determine if a statement is a behavior or a judgment is, “Do _____”—example, “Do lazy” does not make sense because lazy is not a behavior.</a:t>
            </a:r>
          </a:p>
          <a:p>
            <a:endParaRPr lang="en-US" dirty="0"/>
          </a:p>
        </p:txBody>
      </p:sp>
    </p:spTree>
    <p:extLst>
      <p:ext uri="{BB962C8B-B14F-4D97-AF65-F5344CB8AC3E}">
        <p14:creationId xmlns:p14="http://schemas.microsoft.com/office/powerpoint/2010/main" val="3940139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9363" y="1109663"/>
            <a:ext cx="4257675" cy="239553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Now that the message has been crafted, you can move into steps 3-5</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For those of you who have taken Our Community Listens, you know what it means to reflectively listen after you have sent your message. This is when you get to use your 5 reflective listening skills. If you haven’t taken Listens yet, you will learn more about this on Day 2. Either way, right after we confront someone, we have to be ready to listen to them – they are often filled with lots of emotion or might share things we hadn’t even considered yet. </a:t>
            </a:r>
          </a:p>
          <a:p>
            <a:pPr marL="0" indent="0">
              <a:buFont typeface="Arial" panose="020B0604020202020204" pitchFamily="34" charset="0"/>
              <a:buNone/>
            </a:pPr>
            <a:endParaRPr lang="en-US" b="0" dirty="0"/>
          </a:p>
        </p:txBody>
      </p:sp>
    </p:spTree>
    <p:extLst>
      <p:ext uri="{BB962C8B-B14F-4D97-AF65-F5344CB8AC3E}">
        <p14:creationId xmlns:p14="http://schemas.microsoft.com/office/powerpoint/2010/main" val="3095195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endParaRPr lang="en-US" dirty="0"/>
          </a:p>
        </p:txBody>
      </p:sp>
    </p:spTree>
    <p:extLst>
      <p:ext uri="{BB962C8B-B14F-4D97-AF65-F5344CB8AC3E}">
        <p14:creationId xmlns:p14="http://schemas.microsoft.com/office/powerpoint/2010/main" val="329159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t>This action plan is also part of Our Community Listens (and really any training that we offer</a:t>
            </a:r>
          </a:p>
          <a:p>
            <a:pPr marL="171450" indent="-171450">
              <a:buFont typeface="Arial" panose="020B0604020202020204" pitchFamily="34" charset="0"/>
              <a:buChar char="•"/>
            </a:pPr>
            <a:r>
              <a:rPr lang="en-US" sz="1200" b="0" dirty="0"/>
              <a:t>Explain the form—provide your own example--</a:t>
            </a:r>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r>
              <a:rPr lang="en-US" sz="1200" b="0" dirty="0"/>
              <a:t>Debrief if time and if anyone feels they want to share</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Have participants reflect on their “aha!” moments during </a:t>
            </a:r>
            <a:r>
              <a:rPr lang="en-US" b="0" dirty="0"/>
              <a:t>this session.</a:t>
            </a:r>
            <a:endParaRPr lang="en-US" b="0" dirty="0">
              <a:cs typeface="Calibri" panose="020F0502020204030204"/>
            </a:endParaRPr>
          </a:p>
          <a:p>
            <a:pPr lvl="1"/>
            <a:r>
              <a:rPr lang="en-US" sz="1200" b="0" kern="1200" dirty="0">
                <a:solidFill>
                  <a:schemeClr val="tx1"/>
                </a:solidFill>
                <a:effectLst/>
                <a:latin typeface="+mn-lt"/>
                <a:ea typeface="+mn-ea"/>
                <a:cs typeface="+mn-cs"/>
              </a:rPr>
              <a:t>What are you willing to commit to doing differently tomorrow?</a:t>
            </a:r>
            <a:endParaRPr lang="en-US" dirty="0">
              <a:cs typeface="Calibri" panose="020F0502020204030204"/>
            </a:endParaRPr>
          </a:p>
          <a:p>
            <a:pPr lvl="1"/>
            <a:r>
              <a:rPr lang="en-US" sz="1200" b="0" kern="1200" dirty="0">
                <a:solidFill>
                  <a:schemeClr val="tx1"/>
                </a:solidFill>
                <a:effectLst/>
                <a:latin typeface="+mn-lt"/>
                <a:ea typeface="+mn-ea"/>
                <a:cs typeface="+mn-cs"/>
              </a:rPr>
              <a:t>Remind them they have a much greater chance of success if they set a concrete goal. Inform them how the last portion of the hand-out can assist them in this process. Identify the focus area; set a concrete goal that can be measured in some way; identify the steps you will take to do this. Share an example if you have one.</a:t>
            </a:r>
            <a:endParaRPr lang="en-US" dirty="0">
              <a:cs typeface="Calibri" panose="020F0502020204030204"/>
            </a:endParaRPr>
          </a:p>
          <a:p>
            <a:pPr lvl="1" indent="-171450">
              <a:buFont typeface="Arial" panose="020B0604020202020204" pitchFamily="34" charset="0"/>
              <a:buChar char="•"/>
            </a:pPr>
            <a:r>
              <a:rPr lang="en-US" sz="1200" b="0" kern="1200" dirty="0">
                <a:solidFill>
                  <a:schemeClr val="tx1"/>
                </a:solidFill>
                <a:effectLst/>
                <a:latin typeface="+mn-lt"/>
                <a:ea typeface="+mn-ea"/>
                <a:cs typeface="+mn-cs"/>
              </a:rPr>
              <a:t>Allow 5-7 minutes for participants to complete.</a:t>
            </a:r>
            <a:r>
              <a:rPr lang="en-US" dirty="0"/>
              <a:t> </a:t>
            </a:r>
            <a:endParaRPr lang="en-US" dirty="0">
              <a:cs typeface="Calibri" panose="020F0502020204030204"/>
            </a:endParaRPr>
          </a:p>
        </p:txBody>
      </p:sp>
    </p:spTree>
    <p:extLst>
      <p:ext uri="{BB962C8B-B14F-4D97-AF65-F5344CB8AC3E}">
        <p14:creationId xmlns:p14="http://schemas.microsoft.com/office/powerpoint/2010/main" val="128619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won’t have much pair share or group discussion, want to give participants a chance to do some self-reflecting around what their goal is for this session and what they want to get out of it.</a:t>
            </a:r>
          </a:p>
        </p:txBody>
      </p:sp>
    </p:spTree>
    <p:extLst>
      <p:ext uri="{BB962C8B-B14F-4D97-AF65-F5344CB8AC3E}">
        <p14:creationId xmlns:p14="http://schemas.microsoft.com/office/powerpoint/2010/main" val="19378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84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Facilitator notes:</a:t>
            </a:r>
            <a:r>
              <a:rPr lang="en-US" b="0">
                <a:ea typeface="Calibri"/>
                <a:cs typeface="Calibri"/>
              </a:rPr>
              <a:t> </a:t>
            </a:r>
          </a:p>
          <a:p>
            <a:pPr marL="171450" indent="-171450">
              <a:buFont typeface="Arial" panose="020B0604020202020204" pitchFamily="34" charset="0"/>
              <a:buChar char="•"/>
            </a:pPr>
            <a:r>
              <a:rPr lang="en-US" b="0">
                <a:ea typeface="Calibri"/>
                <a:cs typeface="Calibri"/>
              </a:rPr>
              <a:t>This slide should just be used as a very high level overview of who we are </a:t>
            </a:r>
            <a:r>
              <a:rPr lang="en-US" sz="1800" dirty="0">
                <a:effectLst/>
                <a:latin typeface="Segoe UI"/>
                <a:cs typeface="Segoe UI"/>
              </a:rPr>
              <a:t>and what we do.</a:t>
            </a:r>
            <a:r>
              <a:rPr lang="en-US" sz="1800" dirty="0">
                <a:latin typeface="Segoe UI"/>
                <a:cs typeface="Segoe UI"/>
              </a:rPr>
              <a:t> </a:t>
            </a:r>
            <a:endParaRPr lang="en-US" sz="1800" dirty="0">
              <a:effectLst/>
              <a:latin typeface="Segoe UI" panose="020B0502040204020203" pitchFamily="34" charset="0"/>
              <a:cs typeface="Segoe UI"/>
            </a:endParaRPr>
          </a:p>
          <a:p>
            <a:pPr marL="285750" indent="-285750">
              <a:buFont typeface="Arial" panose="020B0604020202020204" pitchFamily="34" charset="0"/>
              <a:buChar char="•"/>
            </a:pPr>
            <a:r>
              <a:rPr lang="en-US" sz="1800" dirty="0">
                <a:effectLst/>
                <a:latin typeface="Segoe UI"/>
                <a:cs typeface="Segoe UI"/>
              </a:rPr>
              <a:t>Emphasis is on the compelling piece of imaging a world where everybody feels as they matter</a:t>
            </a:r>
            <a:r>
              <a:rPr lang="en-US" sz="1800" dirty="0">
                <a:latin typeface="Segoe UI"/>
                <a:cs typeface="Segoe UI"/>
              </a:rPr>
              <a:t> and are cared for </a:t>
            </a:r>
            <a:r>
              <a:rPr lang="en-US" sz="1800" dirty="0">
                <a:effectLst/>
                <a:latin typeface="Segoe UI"/>
                <a:cs typeface="Segoe UI"/>
              </a:rPr>
              <a:t>… even in challenging conversations.</a:t>
            </a:r>
          </a:p>
          <a:p>
            <a:endParaRPr lang="en-US"/>
          </a:p>
          <a:p>
            <a:r>
              <a:rPr lang="en-US" b="1"/>
              <a:t>Throughout this training, you will have the chance to do three things: consider your own difficult yet needed conversations, learn skills to have them, consider how to model those skills to others within your school</a:t>
            </a:r>
            <a:r>
              <a:rPr lang="en-US" dirty="0"/>
              <a:t> </a:t>
            </a:r>
            <a:endParaRPr lang="en-US" b="1" dirty="0">
              <a:cs typeface="Calibri"/>
            </a:endParaRPr>
          </a:p>
          <a:p>
            <a:endParaRPr lang="en-US" b="1">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47153-3494-48D5-B302-FE2D8A1E74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Helvetica"/>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Helvetica"/>
            </a:endParaRPr>
          </a:p>
        </p:txBody>
      </p:sp>
    </p:spTree>
    <p:extLst>
      <p:ext uri="{BB962C8B-B14F-4D97-AF65-F5344CB8AC3E}">
        <p14:creationId xmlns:p14="http://schemas.microsoft.com/office/powerpoint/2010/main" val="271755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Give participants three minutes to reflect </a:t>
            </a:r>
          </a:p>
          <a:p>
            <a:pPr marL="171450" lvl="0" indent="-171450" fontAlgn="base">
              <a:buFont typeface="Arial" panose="020B0604020202020204" pitchFamily="34" charset="0"/>
              <a:buChar char="•"/>
            </a:pPr>
            <a:endParaRPr lang="en-US" sz="1200" b="0" kern="1200" dirty="0">
              <a:solidFill>
                <a:schemeClr val="tx1"/>
              </a:solidFill>
              <a:effectLst/>
              <a:latin typeface="Calibri" panose="020F0502020204030204" pitchFamily="34" charset="0"/>
              <a:ea typeface="+mn-ea"/>
              <a:cs typeface="Calibri" panose="020F0502020204030204" pitchFamily="34" charset="0"/>
            </a:endParaRPr>
          </a:p>
          <a:p>
            <a:endParaRPr lang="en-US" dirty="0"/>
          </a:p>
        </p:txBody>
      </p:sp>
    </p:spTree>
    <p:extLst>
      <p:ext uri="{BB962C8B-B14F-4D97-AF65-F5344CB8AC3E}">
        <p14:creationId xmlns:p14="http://schemas.microsoft.com/office/powerpoint/2010/main" val="18176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519238"/>
            <a:ext cx="5832475" cy="3281362"/>
          </a:xfrm>
        </p:spPr>
      </p:sp>
      <p:sp>
        <p:nvSpPr>
          <p:cNvPr id="3" name="Notes Placeholder 2"/>
          <p:cNvSpPr>
            <a:spLocks noGrp="1"/>
          </p:cNvSpPr>
          <p:nvPr>
            <p:ph type="body" idx="1"/>
          </p:nvPr>
        </p:nvSpPr>
        <p:spPr/>
        <p:txBody>
          <a:bodyPr/>
          <a:lstStyle/>
          <a:p>
            <a:endParaRPr lang="en-US" dirty="0"/>
          </a:p>
          <a:p>
            <a:pPr marL="173501" indent="-173501"/>
            <a:r>
              <a:rPr lang="en-US" baseline="0" dirty="0"/>
              <a:t>Transition: One of the things that we teach in Our Community Listens is that any time we are bugged – no matter how big the problem or how important the relationship – we always have three moves </a:t>
            </a:r>
          </a:p>
          <a:p>
            <a:pPr marL="173501" indent="-173501"/>
            <a:endParaRPr lang="en-US" baseline="0" dirty="0"/>
          </a:p>
          <a:p>
            <a:endParaRPr lang="en-US" dirty="0"/>
          </a:p>
          <a:p>
            <a:pPr marL="173501" indent="-173501"/>
            <a:endParaRPr lang="en-US" baseline="0" dirty="0"/>
          </a:p>
          <a:p>
            <a:pPr marL="173501" indent="-173501"/>
            <a:endParaRPr lang="en-US" baseline="0" dirty="0"/>
          </a:p>
          <a:p>
            <a:endParaRPr lang="en-US" dirty="0"/>
          </a:p>
          <a:p>
            <a:endParaRPr lang="en-US" dirty="0"/>
          </a:p>
        </p:txBody>
      </p:sp>
    </p:spTree>
    <p:extLst>
      <p:ext uri="{BB962C8B-B14F-4D97-AF65-F5344CB8AC3E}">
        <p14:creationId xmlns:p14="http://schemas.microsoft.com/office/powerpoint/2010/main" val="222978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Animation within slide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Read and explain the three choices using a simple story to show how a person could apply all three choices in the same story.</a:t>
            </a:r>
          </a:p>
          <a:p>
            <a:pPr lvl="0"/>
            <a:r>
              <a:rPr lang="en-US" sz="1200" kern="1200" dirty="0">
                <a:solidFill>
                  <a:schemeClr val="tx1"/>
                </a:solidFill>
                <a:effectLst/>
                <a:latin typeface="+mn-lt"/>
                <a:ea typeface="+mn-ea"/>
                <a:cs typeface="+mn-cs"/>
              </a:rPr>
              <a:t>Emphasize the need to avoid false acceptance.  </a:t>
            </a:r>
          </a:p>
          <a:p>
            <a:pPr lvl="0"/>
            <a:r>
              <a:rPr lang="en-US" sz="1200" kern="1200" dirty="0">
                <a:solidFill>
                  <a:schemeClr val="tx1"/>
                </a:solidFill>
                <a:effectLst/>
                <a:latin typeface="+mn-lt"/>
                <a:ea typeface="+mn-ea"/>
                <a:cs typeface="+mn-cs"/>
              </a:rPr>
              <a:t>The self-test on false acceptance is “are you saying one thing on the outside; yet having another conversation on the inside?”  If so, that is false acceptance. </a:t>
            </a:r>
          </a:p>
          <a:p>
            <a:pPr lvl="0"/>
            <a:r>
              <a:rPr lang="en-US" sz="1200" kern="1200" dirty="0">
                <a:solidFill>
                  <a:schemeClr val="tx1"/>
                </a:solidFill>
                <a:effectLst/>
                <a:latin typeface="+mn-lt"/>
                <a:ea typeface="+mn-ea"/>
                <a:cs typeface="+mn-cs"/>
              </a:rPr>
              <a:t>Emphasize that if you choose to confront, it’s critical to remember that confrontation is about asking others to change their behavior for you and this requires you think carefully and act wisely on your own behalf if the other is going to be willing to change their behavior for you. </a:t>
            </a:r>
          </a:p>
          <a:p>
            <a:pPr lvl="0"/>
            <a:r>
              <a:rPr lang="en-US" sz="1200" kern="1200" dirty="0">
                <a:solidFill>
                  <a:schemeClr val="tx1"/>
                </a:solidFill>
                <a:effectLst/>
                <a:latin typeface="+mn-lt"/>
                <a:ea typeface="+mn-ea"/>
                <a:cs typeface="+mn-cs"/>
              </a:rPr>
              <a:t>Instruct participants to draw a line in between 2 and 3.</a:t>
            </a:r>
          </a:p>
          <a:p>
            <a:pPr lvl="0"/>
            <a:r>
              <a:rPr lang="en-US" sz="1200" kern="1200" dirty="0">
                <a:solidFill>
                  <a:schemeClr val="tx1"/>
                </a:solidFill>
                <a:effectLst/>
                <a:latin typeface="+mn-lt"/>
                <a:ea typeface="+mn-ea"/>
                <a:cs typeface="+mn-cs"/>
              </a:rPr>
              <a:t>Ask participants with my first and second move, who is changing? </a:t>
            </a:r>
          </a:p>
          <a:p>
            <a:pPr lvl="0"/>
            <a:r>
              <a:rPr lang="en-US" sz="1200" kern="1200" dirty="0">
                <a:solidFill>
                  <a:schemeClr val="tx1"/>
                </a:solidFill>
                <a:effectLst/>
                <a:latin typeface="+mn-lt"/>
                <a:ea typeface="+mn-ea"/>
                <a:cs typeface="+mn-cs"/>
              </a:rPr>
              <a:t>Answer: I change.</a:t>
            </a:r>
          </a:p>
          <a:p>
            <a:pPr lvl="0"/>
            <a:r>
              <a:rPr lang="en-US" sz="1200" kern="1200" dirty="0">
                <a:solidFill>
                  <a:schemeClr val="tx1"/>
                </a:solidFill>
                <a:effectLst/>
                <a:latin typeface="+mn-lt"/>
                <a:ea typeface="+mn-ea"/>
                <a:cs typeface="+mn-cs"/>
              </a:rPr>
              <a:t>Animate slide </a:t>
            </a:r>
          </a:p>
          <a:p>
            <a:pPr lvl="0"/>
            <a:r>
              <a:rPr lang="en-US" sz="1200" kern="1200" dirty="0">
                <a:solidFill>
                  <a:schemeClr val="tx1"/>
                </a:solidFill>
                <a:effectLst/>
                <a:latin typeface="+mn-lt"/>
                <a:ea typeface="+mn-ea"/>
                <a:cs typeface="+mn-cs"/>
              </a:rPr>
              <a:t>Ask participants with the third move, who is changing?</a:t>
            </a:r>
          </a:p>
          <a:p>
            <a:pPr lvl="0"/>
            <a:r>
              <a:rPr lang="en-US" sz="1200" kern="1200" dirty="0">
                <a:solidFill>
                  <a:schemeClr val="tx1"/>
                </a:solidFill>
                <a:effectLst/>
                <a:latin typeface="+mn-lt"/>
                <a:ea typeface="+mn-ea"/>
                <a:cs typeface="+mn-cs"/>
              </a:rPr>
              <a:t>Answer: I am asking the other to change. </a:t>
            </a:r>
          </a:p>
          <a:p>
            <a:endParaRPr lang="en-US" dirty="0"/>
          </a:p>
          <a:p>
            <a:r>
              <a:rPr lang="en-US" dirty="0"/>
              <a:t>Transition: For the purpose of this session, let’s assume that you cannot accept the behavior and you do not want to adjust the circumstances, so you have decided to confront and ask for change. </a:t>
            </a:r>
          </a:p>
        </p:txBody>
      </p:sp>
    </p:spTree>
    <p:extLst>
      <p:ext uri="{BB962C8B-B14F-4D97-AF65-F5344CB8AC3E}">
        <p14:creationId xmlns:p14="http://schemas.microsoft.com/office/powerpoint/2010/main" val="393412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1471613"/>
            <a:ext cx="5645150" cy="3176587"/>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Facilitation Notes:</a:t>
            </a:r>
          </a:p>
          <a:p>
            <a:pPr marL="171450" lvl="0" indent="-171450">
              <a:buFont typeface="Arial" panose="020B0604020202020204" pitchFamily="34" charset="0"/>
              <a:buChar char="•"/>
            </a:pPr>
            <a:r>
              <a:rPr lang="en-US" b="0"/>
              <a:t>Read and explain the definition of confronting, emphasizing the need to approach people with both the facts and the feelings of their experience and a request that they change.</a:t>
            </a:r>
          </a:p>
          <a:p>
            <a:pPr marL="171450" lvl="0" indent="-171450">
              <a:buFont typeface="Arial" panose="020B0604020202020204" pitchFamily="34" charset="0"/>
              <a:buChar char="•"/>
            </a:pPr>
            <a:r>
              <a:rPr lang="en-US" b="0"/>
              <a:t>This is the heart of confrontation. </a:t>
            </a:r>
          </a:p>
          <a:p>
            <a:pPr marL="171450" lvl="0" indent="-171450">
              <a:buFont typeface="Arial" panose="020B0604020202020204" pitchFamily="34" charset="0"/>
              <a:buChar char="•"/>
            </a:pPr>
            <a:r>
              <a:rPr lang="en-US" b="0"/>
              <a:t>It is important to stress – this is simply a conversation starter.</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dirty="0"/>
              <a:t>Key Point:</a:t>
            </a:r>
          </a:p>
          <a:p>
            <a:pPr marL="171450" lvl="0" indent="-171450">
              <a:buFont typeface="Arial" panose="020B0604020202020204" pitchFamily="34" charset="0"/>
              <a:buChar char="•"/>
            </a:pPr>
            <a:r>
              <a:rPr lang="en-US" b="0"/>
              <a:t>A confrontation is to begin a dialogue of discovery and a request for help.</a:t>
            </a:r>
            <a:endParaRPr lang="en-US" b="0" dirty="0"/>
          </a:p>
        </p:txBody>
      </p:sp>
    </p:spTree>
    <p:extLst>
      <p:ext uri="{BB962C8B-B14F-4D97-AF65-F5344CB8AC3E}">
        <p14:creationId xmlns:p14="http://schemas.microsoft.com/office/powerpoint/2010/main" val="394011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9363" y="1109663"/>
            <a:ext cx="4257675" cy="239553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1" dirty="0"/>
              <a:t>Animation within slide</a:t>
            </a:r>
          </a:p>
          <a:p>
            <a:pPr marL="0" indent="0">
              <a:buFont typeface="Arial" panose="020B0604020202020204" pitchFamily="34" charset="0"/>
              <a:buNone/>
            </a:pPr>
            <a:endParaRPr lang="en-US" b="0" i="1" dirty="0"/>
          </a:p>
          <a:p>
            <a:pPr marL="0" indent="0">
              <a:buFont typeface="Arial" panose="020B0604020202020204" pitchFamily="34" charset="0"/>
              <a:buNone/>
            </a:pPr>
            <a:r>
              <a:rPr lang="en-US" b="1" i="0" dirty="0"/>
              <a:t>Facilitation Notes:</a:t>
            </a:r>
          </a:p>
          <a:p>
            <a:pPr marL="171450" lvl="0" indent="-171450">
              <a:buFont typeface="Arial" panose="020B0604020202020204" pitchFamily="34" charset="0"/>
              <a:buChar char="•"/>
            </a:pPr>
            <a:r>
              <a:rPr lang="en-US" b="0" dirty="0"/>
              <a:t>When we choose to confront, these are the five steps we will take. </a:t>
            </a:r>
          </a:p>
          <a:p>
            <a:pPr marL="171450" lvl="0" indent="-171450">
              <a:buFont typeface="Arial" panose="020B0604020202020204" pitchFamily="34" charset="0"/>
              <a:buChar char="•"/>
            </a:pPr>
            <a:r>
              <a:rPr lang="en-US" b="0" dirty="0"/>
              <a:t>First, we must check our motive. Why are we confronting the other person? Is it to get back at them or make them feel small? Or is to build trust and strength to the relationship?</a:t>
            </a:r>
          </a:p>
          <a:p>
            <a:pPr marL="171450" lvl="0" indent="-171450">
              <a:buFont typeface="Arial" panose="020B0604020202020204" pitchFamily="34" charset="0"/>
              <a:buChar char="•"/>
            </a:pPr>
            <a:r>
              <a:rPr lang="en-US" b="0" dirty="0"/>
              <a:t>Second, we craft the message. Let’s spend some time exploring what we mean by crafting your confrontation message</a:t>
            </a:r>
          </a:p>
        </p:txBody>
      </p:sp>
    </p:spTree>
    <p:extLst>
      <p:ext uri="{BB962C8B-B14F-4D97-AF65-F5344CB8AC3E}">
        <p14:creationId xmlns:p14="http://schemas.microsoft.com/office/powerpoint/2010/main" val="388325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1471613"/>
            <a:ext cx="5645150" cy="31765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0" dirty="0"/>
              <a:t>Explain the nature of a Confrontation Message: it is simply a conversation starter and contains three ingredients/elements.</a:t>
            </a:r>
          </a:p>
          <a:p>
            <a:pPr marL="171450" lvl="0" indent="-171450">
              <a:buFont typeface="Arial" panose="020B0604020202020204" pitchFamily="34" charset="0"/>
              <a:buChar char="•"/>
            </a:pPr>
            <a:r>
              <a:rPr lang="en-US" b="0" dirty="0"/>
              <a:t>The order of each element does not matter.</a:t>
            </a:r>
          </a:p>
          <a:p>
            <a:pPr marL="171450" lvl="0" indent="-171450">
              <a:buFont typeface="Arial" panose="020B0604020202020204" pitchFamily="34" charset="0"/>
              <a:buChar char="•"/>
            </a:pPr>
            <a:r>
              <a:rPr lang="en-US" b="0" dirty="0"/>
              <a:t>Inform them you will now give a deep dive of each element or ingredient of the Confrontation Message.</a:t>
            </a:r>
          </a:p>
          <a:p>
            <a:endParaRPr lang="en-US" dirty="0"/>
          </a:p>
        </p:txBody>
      </p:sp>
    </p:spTree>
    <p:extLst>
      <p:ext uri="{BB962C8B-B14F-4D97-AF65-F5344CB8AC3E}">
        <p14:creationId xmlns:p14="http://schemas.microsoft.com/office/powerpoint/2010/main" val="126465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6.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17.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16.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16.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16.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Master" Target="../slideMasters/slideMaster14.xml"/><Relationship Id="rId4" Type="http://schemas.openxmlformats.org/officeDocument/2006/relationships/image" Target="../media/image43.pn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4.png"/><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864921-54C8-45B7-B74F-92362FB62AE1}"/>
              </a:ext>
            </a:extLst>
          </p:cNvPr>
          <p:cNvSpPr>
            <a:spLocks noGrp="1"/>
          </p:cNvSpPr>
          <p:nvPr>
            <p:ph type="title" hasCustomPrompt="1"/>
          </p:nvPr>
        </p:nvSpPr>
        <p:spPr>
          <a:xfrm>
            <a:off x="687776" y="533399"/>
            <a:ext cx="15993891" cy="914401"/>
          </a:xfrm>
          <a:prstGeom prst="rect">
            <a:avLst/>
          </a:prstGeom>
        </p:spPr>
        <p:txBody>
          <a:bodyPr/>
          <a:lstStyle>
            <a:lvl1pPr>
              <a:defRPr sz="5400" b="0" i="0">
                <a:solidFill>
                  <a:schemeClr val="accent1"/>
                </a:solidFill>
                <a:latin typeface="Proxima Nova" charset="0"/>
                <a:ea typeface="Proxima Nova" charset="0"/>
                <a:cs typeface="Proxima Nova" charset="0"/>
              </a:defRPr>
            </a:lvl1pPr>
          </a:lstStyle>
          <a:p>
            <a:r>
              <a:rPr lang="en-US" dirty="0"/>
              <a:t>Click to Edit Master Slide Title</a:t>
            </a:r>
          </a:p>
        </p:txBody>
      </p:sp>
      <p:sp>
        <p:nvSpPr>
          <p:cNvPr id="7" name="Content Placeholder 2">
            <a:extLst>
              <a:ext uri="{FF2B5EF4-FFF2-40B4-BE49-F238E27FC236}">
                <a16:creationId xmlns:a16="http://schemas.microsoft.com/office/drawing/2014/main" id="{4C9CC8DD-EE1D-4F71-B6A4-DEBADAB96AA0}"/>
              </a:ext>
            </a:extLst>
          </p:cNvPr>
          <p:cNvSpPr>
            <a:spLocks noGrp="1"/>
          </p:cNvSpPr>
          <p:nvPr>
            <p:ph idx="1"/>
          </p:nvPr>
        </p:nvSpPr>
        <p:spPr>
          <a:xfrm>
            <a:off x="687776" y="1898072"/>
            <a:ext cx="15993891" cy="6690830"/>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95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045C91-76FD-44C4-A76F-96A171A6A2F1}"/>
              </a:ext>
            </a:extLst>
          </p:cNvPr>
          <p:cNvSpPr/>
          <p:nvPr userDrawn="1"/>
        </p:nvSpPr>
        <p:spPr>
          <a:xfrm>
            <a:off x="0" y="3195021"/>
            <a:ext cx="17340263" cy="236668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10" name="Title Placeholder 1">
            <a:extLst>
              <a:ext uri="{FF2B5EF4-FFF2-40B4-BE49-F238E27FC236}">
                <a16:creationId xmlns:a16="http://schemas.microsoft.com/office/drawing/2014/main" id="{8E81AE1C-5885-4D12-814B-E50D1191EC7F}"/>
              </a:ext>
            </a:extLst>
          </p:cNvPr>
          <p:cNvSpPr>
            <a:spLocks noGrp="1"/>
          </p:cNvSpPr>
          <p:nvPr>
            <p:ph type="title" hasCustomPrompt="1"/>
          </p:nvPr>
        </p:nvSpPr>
        <p:spPr>
          <a:xfrm>
            <a:off x="872919" y="3540703"/>
            <a:ext cx="15594425" cy="1625600"/>
          </a:xfrm>
          <a:prstGeom prst="rect">
            <a:avLst/>
          </a:prstGeom>
        </p:spPr>
        <p:txBody>
          <a:bodyPr vert="horz" lIns="129924" tIns="64963" rIns="129924" bIns="64963" rtlCol="0" anchor="ctr">
            <a:normAutofit/>
          </a:bodyPr>
          <a:lstStyle>
            <a:lvl1pPr algn="ctr">
              <a:defRPr sz="6000">
                <a:solidFill>
                  <a:schemeClr val="bg1"/>
                </a:solidFill>
              </a:defRPr>
            </a:lvl1pPr>
          </a:lstStyle>
          <a:p>
            <a:r>
              <a:rPr lang="en-US" dirty="0"/>
              <a:t>CLICK TO EDIT MASTER TITLE STYLE</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FCDF8B-70ED-43A8-A196-1BC13F780640}"/>
              </a:ext>
            </a:extLst>
          </p:cNvPr>
          <p:cNvSpPr/>
          <p:nvPr userDrawn="1"/>
        </p:nvSpPr>
        <p:spPr>
          <a:xfrm>
            <a:off x="0" y="0"/>
            <a:ext cx="17340263" cy="975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late, food, drawing, light&#10;&#10;Description automatically generated">
            <a:extLst>
              <a:ext uri="{FF2B5EF4-FFF2-40B4-BE49-F238E27FC236}">
                <a16:creationId xmlns:a16="http://schemas.microsoft.com/office/drawing/2014/main" id="{B800F5CF-A213-41C2-B2CD-4612074808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7313" y="874148"/>
            <a:ext cx="9165772" cy="9067038"/>
          </a:xfrm>
          <a:prstGeom prst="rect">
            <a:avLst/>
          </a:prstGeom>
        </p:spPr>
      </p:pic>
      <p:pic>
        <p:nvPicPr>
          <p:cNvPr id="6" name="Picture 5">
            <a:extLst>
              <a:ext uri="{FF2B5EF4-FFF2-40B4-BE49-F238E27FC236}">
                <a16:creationId xmlns:a16="http://schemas.microsoft.com/office/drawing/2014/main" id="{BAE83850-7759-4D5C-A11B-E23402E98A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2895" y="485526"/>
            <a:ext cx="7491656" cy="886073"/>
          </a:xfrm>
          <a:prstGeom prst="rect">
            <a:avLst/>
          </a:prstGeom>
        </p:spPr>
      </p:pic>
      <p:pic>
        <p:nvPicPr>
          <p:cNvPr id="8" name="Picture 7">
            <a:extLst>
              <a:ext uri="{FF2B5EF4-FFF2-40B4-BE49-F238E27FC236}">
                <a16:creationId xmlns:a16="http://schemas.microsoft.com/office/drawing/2014/main" id="{591AAF48-17A9-43D1-8F55-A617856D092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99240" y="6639819"/>
            <a:ext cx="7970892" cy="1468988"/>
          </a:xfrm>
          <a:prstGeom prst="rect">
            <a:avLst/>
          </a:prstGeom>
        </p:spPr>
      </p:pic>
      <p:sp>
        <p:nvSpPr>
          <p:cNvPr id="10" name="TextBox 9">
            <a:extLst>
              <a:ext uri="{FF2B5EF4-FFF2-40B4-BE49-F238E27FC236}">
                <a16:creationId xmlns:a16="http://schemas.microsoft.com/office/drawing/2014/main" id="{A9D95641-A873-41FF-B4D5-EDC453212F74}"/>
              </a:ext>
            </a:extLst>
          </p:cNvPr>
          <p:cNvSpPr txBox="1"/>
          <p:nvPr userDrawn="1"/>
        </p:nvSpPr>
        <p:spPr>
          <a:xfrm>
            <a:off x="572895" y="8275069"/>
            <a:ext cx="8097236" cy="707886"/>
          </a:xfrm>
          <a:prstGeom prst="rect">
            <a:avLst/>
          </a:prstGeom>
          <a:noFill/>
        </p:spPr>
        <p:txBody>
          <a:bodyPr wrap="square" rtlCol="0">
            <a:spAutoFit/>
          </a:bodyPr>
          <a:lstStyle/>
          <a:p>
            <a:pPr algn="ctr"/>
            <a:r>
              <a:rPr lang="en-US" sz="4000">
                <a:solidFill>
                  <a:schemeClr val="bg1"/>
                </a:solidFill>
                <a:latin typeface="+mj-lt"/>
              </a:rPr>
              <a:t>Thank you for joining us!</a:t>
            </a:r>
          </a:p>
        </p:txBody>
      </p:sp>
    </p:spTree>
    <p:extLst>
      <p:ext uri="{BB962C8B-B14F-4D97-AF65-F5344CB8AC3E}">
        <p14:creationId xmlns:p14="http://schemas.microsoft.com/office/powerpoint/2010/main" val="1406119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60DE7DDC-332E-4A54-A0F3-1DCFB25F0A97}"/>
              </a:ext>
            </a:extLst>
          </p:cNvPr>
          <p:cNvSpPr>
            <a:spLocks noGrp="1"/>
          </p:cNvSpPr>
          <p:nvPr>
            <p:ph type="body" sz="quarter" idx="10" hasCustomPrompt="1"/>
          </p:nvPr>
        </p:nvSpPr>
        <p:spPr>
          <a:xfrm>
            <a:off x="-16707" y="6426919"/>
            <a:ext cx="17340262" cy="3332590"/>
          </a:xfrm>
          <a:prstGeom prst="rect">
            <a:avLst/>
          </a:prstGeom>
          <a:solidFill>
            <a:srgbClr val="B72027"/>
          </a:solidFill>
        </p:spPr>
        <p:txBody>
          <a:bodyPr tIns="457200" anchor="ctr"/>
          <a:lstStyle>
            <a:lvl1pPr marL="0" indent="0" algn="ctr">
              <a:buNone/>
              <a:defRPr sz="7200" b="1" spc="300">
                <a:solidFill>
                  <a:schemeClr val="bg1"/>
                </a:solidFill>
              </a:defRPr>
            </a:lvl1pPr>
          </a:lstStyle>
          <a:p>
            <a:pPr algn="ctr"/>
            <a:r>
              <a:rPr lang="en-US">
                <a:solidFill>
                  <a:schemeClr val="accent1"/>
                </a:solidFill>
              </a:rPr>
              <a:t>COURSE TITLE-OVERVIEW</a:t>
            </a:r>
          </a:p>
        </p:txBody>
      </p:sp>
      <p:sp>
        <p:nvSpPr>
          <p:cNvPr id="5" name="Picture Placeholder 10">
            <a:extLst>
              <a:ext uri="{FF2B5EF4-FFF2-40B4-BE49-F238E27FC236}">
                <a16:creationId xmlns:a16="http://schemas.microsoft.com/office/drawing/2014/main" id="{6FC08A88-201E-4A2D-BFEF-720804A15CC1}"/>
              </a:ext>
            </a:extLst>
          </p:cNvPr>
          <p:cNvSpPr>
            <a:spLocks noGrp="1"/>
          </p:cNvSpPr>
          <p:nvPr>
            <p:ph type="pic" sz="quarter" idx="11" hasCustomPrompt="1"/>
          </p:nvPr>
        </p:nvSpPr>
        <p:spPr>
          <a:xfrm>
            <a:off x="0" y="-1"/>
            <a:ext cx="17323555" cy="6426919"/>
          </a:xfrm>
          <a:prstGeom prst="rect">
            <a:avLst/>
          </a:prstGeom>
        </p:spPr>
        <p:txBody>
          <a:bodyPr lIns="129911" tIns="64956" rIns="129911" bIns="64956"/>
          <a:lstStyle>
            <a:lvl1pPr>
              <a:defRPr baseline="0">
                <a:solidFill>
                  <a:schemeClr val="accent6"/>
                </a:solidFill>
              </a:defRPr>
            </a:lvl1pPr>
          </a:lstStyle>
          <a:p>
            <a:r>
              <a:rPr lang="en-US"/>
              <a:t>Insert Picture</a:t>
            </a:r>
          </a:p>
        </p:txBody>
      </p:sp>
      <p:pic>
        <p:nvPicPr>
          <p:cNvPr id="2" name="Picture 1" descr="A close up of a sign&#10;&#10;Description automatically generated">
            <a:extLst>
              <a:ext uri="{FF2B5EF4-FFF2-40B4-BE49-F238E27FC236}">
                <a16:creationId xmlns:a16="http://schemas.microsoft.com/office/drawing/2014/main" id="{420BC70D-4531-4C3D-9A21-022423928B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51" y="631372"/>
            <a:ext cx="3488835" cy="1306261"/>
          </a:xfrm>
          <a:prstGeom prst="rect">
            <a:avLst/>
          </a:prstGeom>
        </p:spPr>
      </p:pic>
      <p:cxnSp>
        <p:nvCxnSpPr>
          <p:cNvPr id="4" name="Straight Connector 3">
            <a:extLst>
              <a:ext uri="{FF2B5EF4-FFF2-40B4-BE49-F238E27FC236}">
                <a16:creationId xmlns:a16="http://schemas.microsoft.com/office/drawing/2014/main" id="{EA3AD95E-B6E8-4DAA-9481-18EEF7CB97BD}"/>
              </a:ext>
            </a:extLst>
          </p:cNvPr>
          <p:cNvCxnSpPr>
            <a:cxnSpLocks/>
          </p:cNvCxnSpPr>
          <p:nvPr userDrawn="1"/>
        </p:nvCxnSpPr>
        <p:spPr>
          <a:xfrm flipV="1">
            <a:off x="0" y="6313708"/>
            <a:ext cx="17323555" cy="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29D38BC-B5F9-4A03-A130-8E7538FBC8A8}"/>
              </a:ext>
            </a:extLst>
          </p:cNvPr>
          <p:cNvSpPr/>
          <p:nvPr userDrawn="1"/>
        </p:nvSpPr>
        <p:spPr>
          <a:xfrm>
            <a:off x="-16707" y="6335479"/>
            <a:ext cx="1735697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5000648-FB70-4B25-A438-FAAB36C4354F}"/>
              </a:ext>
            </a:extLst>
          </p:cNvPr>
          <p:cNvGrpSpPr/>
          <p:nvPr userDrawn="1"/>
        </p:nvGrpSpPr>
        <p:grpSpPr>
          <a:xfrm>
            <a:off x="7490993" y="6429434"/>
            <a:ext cx="2358276" cy="738296"/>
            <a:chOff x="3155948" y="0"/>
            <a:chExt cx="2358276" cy="738296"/>
          </a:xfrm>
        </p:grpSpPr>
        <p:sp>
          <p:nvSpPr>
            <p:cNvPr id="10" name="Rectangle 9">
              <a:extLst>
                <a:ext uri="{FF2B5EF4-FFF2-40B4-BE49-F238E27FC236}">
                  <a16:creationId xmlns:a16="http://schemas.microsoft.com/office/drawing/2014/main" id="{8F0B2D45-E1A2-405B-8BBD-4DB93EB28289}"/>
                </a:ext>
              </a:extLst>
            </p:cNvPr>
            <p:cNvSpPr/>
            <p:nvPr/>
          </p:nvSpPr>
          <p:spPr>
            <a:xfrm>
              <a:off x="3155948" y="0"/>
              <a:ext cx="2358276" cy="73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1" name="Picture 10">
              <a:extLst>
                <a:ext uri="{FF2B5EF4-FFF2-40B4-BE49-F238E27FC236}">
                  <a16:creationId xmlns:a16="http://schemas.microsoft.com/office/drawing/2014/main" id="{CEAA111F-EFCF-42D4-B72B-6BBA3E304F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spTree>
    <p:extLst>
      <p:ext uri="{BB962C8B-B14F-4D97-AF65-F5344CB8AC3E}">
        <p14:creationId xmlns:p14="http://schemas.microsoft.com/office/powerpoint/2010/main" val="26943243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25DF3-927D-4A69-90BF-6C87DA5CC4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15" y="504011"/>
            <a:ext cx="8041518" cy="951108"/>
          </a:xfrm>
          <a:prstGeom prst="rect">
            <a:avLst/>
          </a:prstGeom>
        </p:spPr>
      </p:pic>
      <p:pic>
        <p:nvPicPr>
          <p:cNvPr id="5" name="Picture 4" descr="A close up of a sign&#10;&#10;Description automatically generated">
            <a:extLst>
              <a:ext uri="{FF2B5EF4-FFF2-40B4-BE49-F238E27FC236}">
                <a16:creationId xmlns:a16="http://schemas.microsoft.com/office/drawing/2014/main" id="{20FBF635-4AC6-4ED2-947E-21B69182C3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76422" y="3200401"/>
            <a:ext cx="6962018" cy="2606662"/>
          </a:xfrm>
          <a:prstGeom prst="rect">
            <a:avLst/>
          </a:prstGeom>
        </p:spPr>
      </p:pic>
      <p:sp>
        <p:nvSpPr>
          <p:cNvPr id="6" name="Text Placeholder 5">
            <a:extLst>
              <a:ext uri="{FF2B5EF4-FFF2-40B4-BE49-F238E27FC236}">
                <a16:creationId xmlns:a16="http://schemas.microsoft.com/office/drawing/2014/main" id="{1C1582E6-FFF5-425B-B0B1-0613107902F8}"/>
              </a:ext>
            </a:extLst>
          </p:cNvPr>
          <p:cNvSpPr>
            <a:spLocks noGrp="1"/>
          </p:cNvSpPr>
          <p:nvPr>
            <p:ph type="body" sz="quarter" idx="10" hasCustomPrompt="1"/>
          </p:nvPr>
        </p:nvSpPr>
        <p:spPr>
          <a:xfrm>
            <a:off x="619125" y="6577013"/>
            <a:ext cx="16076613" cy="2552700"/>
          </a:xfrm>
          <a:prstGeom prst="rect">
            <a:avLst/>
          </a:prstGeom>
        </p:spPr>
        <p:txBody>
          <a:bodyPr anchor="ctr"/>
          <a:lstStyle>
            <a:lvl1pPr marL="0" indent="0" algn="ctr">
              <a:buNone/>
              <a:defRPr sz="7200" b="1" spc="300">
                <a:solidFill>
                  <a:srgbClr val="313E49"/>
                </a:solidFill>
              </a:defRPr>
            </a:lvl1pPr>
          </a:lstStyle>
          <a:p>
            <a:pPr algn="ctr"/>
            <a:r>
              <a:rPr lang="en-US">
                <a:solidFill>
                  <a:schemeClr val="accent1"/>
                </a:solidFill>
              </a:rPr>
              <a:t>COURSE TITLE-OVERVIEW</a:t>
            </a:r>
          </a:p>
        </p:txBody>
      </p:sp>
      <p:cxnSp>
        <p:nvCxnSpPr>
          <p:cNvPr id="8" name="Straight Connector 7">
            <a:extLst>
              <a:ext uri="{FF2B5EF4-FFF2-40B4-BE49-F238E27FC236}">
                <a16:creationId xmlns:a16="http://schemas.microsoft.com/office/drawing/2014/main" id="{5A961BDE-37E6-499C-B236-BD8C6E941ED7}"/>
              </a:ext>
            </a:extLst>
          </p:cNvPr>
          <p:cNvCxnSpPr>
            <a:cxnSpLocks/>
          </p:cNvCxnSpPr>
          <p:nvPr userDrawn="1"/>
        </p:nvCxnSpPr>
        <p:spPr>
          <a:xfrm>
            <a:off x="734105" y="6313714"/>
            <a:ext cx="15846652" cy="0"/>
          </a:xfrm>
          <a:prstGeom prst="line">
            <a:avLst/>
          </a:prstGeom>
          <a:ln w="19050">
            <a:solidFill>
              <a:srgbClr val="313E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7219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25DF3-927D-4A69-90BF-6C87DA5CC4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15" y="504011"/>
            <a:ext cx="8041518" cy="951108"/>
          </a:xfrm>
          <a:prstGeom prst="rect">
            <a:avLst/>
          </a:prstGeom>
        </p:spPr>
      </p:pic>
      <p:pic>
        <p:nvPicPr>
          <p:cNvPr id="5" name="Picture 4" descr="A close up of a sign&#10;&#10;Description automatically generated">
            <a:extLst>
              <a:ext uri="{FF2B5EF4-FFF2-40B4-BE49-F238E27FC236}">
                <a16:creationId xmlns:a16="http://schemas.microsoft.com/office/drawing/2014/main" id="{20FBF635-4AC6-4ED2-947E-21B69182C3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76422" y="3200401"/>
            <a:ext cx="6962018" cy="2606662"/>
          </a:xfrm>
          <a:prstGeom prst="rect">
            <a:avLst/>
          </a:prstGeom>
        </p:spPr>
      </p:pic>
      <p:sp>
        <p:nvSpPr>
          <p:cNvPr id="6" name="Text Placeholder 5">
            <a:extLst>
              <a:ext uri="{FF2B5EF4-FFF2-40B4-BE49-F238E27FC236}">
                <a16:creationId xmlns:a16="http://schemas.microsoft.com/office/drawing/2014/main" id="{1C1582E6-FFF5-425B-B0B1-0613107902F8}"/>
              </a:ext>
            </a:extLst>
          </p:cNvPr>
          <p:cNvSpPr>
            <a:spLocks noGrp="1"/>
          </p:cNvSpPr>
          <p:nvPr>
            <p:ph type="body" sz="quarter" idx="10" hasCustomPrompt="1"/>
          </p:nvPr>
        </p:nvSpPr>
        <p:spPr>
          <a:xfrm>
            <a:off x="619125" y="6577013"/>
            <a:ext cx="16076613" cy="2552700"/>
          </a:xfrm>
          <a:prstGeom prst="rect">
            <a:avLst/>
          </a:prstGeom>
        </p:spPr>
        <p:txBody>
          <a:bodyPr anchor="ctr"/>
          <a:lstStyle>
            <a:lvl1pPr marL="0" indent="0" algn="ctr">
              <a:buNone/>
              <a:defRPr sz="7200" b="1" spc="300">
                <a:solidFill>
                  <a:srgbClr val="B72027"/>
                </a:solidFill>
              </a:defRPr>
            </a:lvl1pPr>
          </a:lstStyle>
          <a:p>
            <a:pPr algn="ctr"/>
            <a:r>
              <a:rPr lang="en-US">
                <a:solidFill>
                  <a:schemeClr val="accent1"/>
                </a:solidFill>
              </a:rPr>
              <a:t>COURSE TITLE-OVERVIEW</a:t>
            </a:r>
          </a:p>
        </p:txBody>
      </p:sp>
      <p:cxnSp>
        <p:nvCxnSpPr>
          <p:cNvPr id="8" name="Straight Connector 7">
            <a:extLst>
              <a:ext uri="{FF2B5EF4-FFF2-40B4-BE49-F238E27FC236}">
                <a16:creationId xmlns:a16="http://schemas.microsoft.com/office/drawing/2014/main" id="{5A961BDE-37E6-499C-B236-BD8C6E941ED7}"/>
              </a:ext>
            </a:extLst>
          </p:cNvPr>
          <p:cNvCxnSpPr>
            <a:cxnSpLocks/>
          </p:cNvCxnSpPr>
          <p:nvPr userDrawn="1"/>
        </p:nvCxnSpPr>
        <p:spPr>
          <a:xfrm>
            <a:off x="734105" y="6313714"/>
            <a:ext cx="15846652" cy="0"/>
          </a:xfrm>
          <a:prstGeom prst="line">
            <a:avLst/>
          </a:prstGeom>
          <a:ln w="19050">
            <a:solidFill>
              <a:srgbClr val="313E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0065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4101F526-CF37-4334-9F36-F657077E0691}"/>
              </a:ext>
            </a:extLst>
          </p:cNvPr>
          <p:cNvSpPr/>
          <p:nvPr userDrawn="1"/>
        </p:nvSpPr>
        <p:spPr>
          <a:xfrm>
            <a:off x="-1" y="1397700"/>
            <a:ext cx="8778240" cy="2926080"/>
          </a:xfrm>
          <a:prstGeom prst="rightArrow">
            <a:avLst>
              <a:gd name="adj1" fmla="val 50000"/>
              <a:gd name="adj2" fmla="val 51143"/>
            </a:avLst>
          </a:prstGeom>
          <a:solidFill>
            <a:srgbClr val="FF9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869563F-2A76-41EB-A7B0-E9D73D0F4522}"/>
              </a:ext>
            </a:extLst>
          </p:cNvPr>
          <p:cNvSpPr>
            <a:spLocks noGrp="1"/>
          </p:cNvSpPr>
          <p:nvPr>
            <p:ph type="title" hasCustomPrompt="1"/>
          </p:nvPr>
        </p:nvSpPr>
        <p:spPr>
          <a:xfrm>
            <a:off x="687776" y="533399"/>
            <a:ext cx="15993891" cy="914401"/>
          </a:xfrm>
          <a:prstGeom prst="rect">
            <a:avLst/>
          </a:prstGeom>
        </p:spPr>
        <p:txBody>
          <a:bodyPr lIns="0" tIns="0" rIns="0" bIns="0"/>
          <a:lstStyle>
            <a:lvl1pPr>
              <a:defRPr sz="5400" b="0" i="0">
                <a:solidFill>
                  <a:schemeClr val="accent1"/>
                </a:solidFill>
                <a:latin typeface="Proxima Nova" charset="0"/>
                <a:ea typeface="Proxima Nova" charset="0"/>
                <a:cs typeface="Proxima Nova" charset="0"/>
              </a:defRPr>
            </a:lvl1pPr>
          </a:lstStyle>
          <a:p>
            <a:r>
              <a:rPr lang="en-US"/>
              <a:t>Next Steps</a:t>
            </a:r>
          </a:p>
        </p:txBody>
      </p:sp>
      <p:sp>
        <p:nvSpPr>
          <p:cNvPr id="16" name="TextBox 15">
            <a:extLst>
              <a:ext uri="{FF2B5EF4-FFF2-40B4-BE49-F238E27FC236}">
                <a16:creationId xmlns:a16="http://schemas.microsoft.com/office/drawing/2014/main" id="{43F2A87E-06BA-4EA8-967B-DD59610B2DB9}"/>
              </a:ext>
            </a:extLst>
          </p:cNvPr>
          <p:cNvSpPr txBox="1"/>
          <p:nvPr userDrawn="1"/>
        </p:nvSpPr>
        <p:spPr>
          <a:xfrm>
            <a:off x="11704320" y="3823384"/>
            <a:ext cx="2633472" cy="2650568"/>
          </a:xfrm>
          <a:prstGeom prst="rect">
            <a:avLst/>
          </a:prstGeom>
          <a:noFill/>
        </p:spPr>
        <p:txBody>
          <a:bodyPr wrap="square" lIns="0" tIns="0" rIns="0" bIns="0" rtlCol="0" anchor="ctr" anchorCtr="0">
            <a:noAutofit/>
          </a:bodyPr>
          <a:lstStyle/>
          <a:p>
            <a:pPr algn="ctr"/>
            <a:r>
              <a:rPr lang="en-US" sz="4000" b="1">
                <a:solidFill>
                  <a:srgbClr val="480E67"/>
                </a:solidFill>
                <a:latin typeface="+mn-lt"/>
              </a:rPr>
              <a:t>“See” </a:t>
            </a:r>
            <a:r>
              <a:rPr lang="en-US" sz="4000">
                <a:solidFill>
                  <a:srgbClr val="480E67"/>
                </a:solidFill>
                <a:latin typeface="+mn-lt"/>
              </a:rPr>
              <a:t>you </a:t>
            </a:r>
            <a:br>
              <a:rPr lang="en-US" sz="4000">
                <a:solidFill>
                  <a:srgbClr val="480E67"/>
                </a:solidFill>
                <a:latin typeface="+mn-lt"/>
              </a:rPr>
            </a:br>
            <a:r>
              <a:rPr lang="en-US" sz="4000">
                <a:solidFill>
                  <a:srgbClr val="480E67"/>
                </a:solidFill>
                <a:latin typeface="+mn-lt"/>
              </a:rPr>
              <a:t>at the next session!</a:t>
            </a:r>
          </a:p>
        </p:txBody>
      </p:sp>
      <p:sp>
        <p:nvSpPr>
          <p:cNvPr id="20" name="Arrow: Right 19">
            <a:extLst>
              <a:ext uri="{FF2B5EF4-FFF2-40B4-BE49-F238E27FC236}">
                <a16:creationId xmlns:a16="http://schemas.microsoft.com/office/drawing/2014/main" id="{2D8635AE-B3EC-493C-A4C2-EE35F6908DD8}"/>
              </a:ext>
            </a:extLst>
          </p:cNvPr>
          <p:cNvSpPr/>
          <p:nvPr userDrawn="1"/>
        </p:nvSpPr>
        <p:spPr>
          <a:xfrm>
            <a:off x="-1" y="6249067"/>
            <a:ext cx="7827266" cy="2926080"/>
          </a:xfrm>
          <a:prstGeom prst="rightArrow">
            <a:avLst>
              <a:gd name="adj1" fmla="val 50000"/>
              <a:gd name="adj2" fmla="val 51143"/>
            </a:avLst>
          </a:prstGeom>
          <a:solidFill>
            <a:srgbClr val="B7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4F8CA3A0-66A4-4802-920D-2B4CE624C836}"/>
              </a:ext>
            </a:extLst>
          </p:cNvPr>
          <p:cNvSpPr/>
          <p:nvPr userDrawn="1"/>
        </p:nvSpPr>
        <p:spPr>
          <a:xfrm>
            <a:off x="0" y="3823384"/>
            <a:ext cx="10058400" cy="2926080"/>
          </a:xfrm>
          <a:prstGeom prst="rightArrow">
            <a:avLst>
              <a:gd name="adj1" fmla="val 50000"/>
              <a:gd name="adj2" fmla="val 51143"/>
            </a:avLst>
          </a:prstGeom>
          <a:solidFill>
            <a:srgbClr val="64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D7345B1B-C2C9-4D41-83FE-C37E65A42A3C}"/>
              </a:ext>
            </a:extLst>
          </p:cNvPr>
          <p:cNvSpPr>
            <a:spLocks noGrp="1"/>
          </p:cNvSpPr>
          <p:nvPr>
            <p:ph idx="1"/>
          </p:nvPr>
        </p:nvSpPr>
        <p:spPr>
          <a:xfrm>
            <a:off x="687777" y="2157984"/>
            <a:ext cx="713948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7" name="Content Placeholder 2">
            <a:extLst>
              <a:ext uri="{FF2B5EF4-FFF2-40B4-BE49-F238E27FC236}">
                <a16:creationId xmlns:a16="http://schemas.microsoft.com/office/drawing/2014/main" id="{CB87BD4C-0CC0-4E5C-BEF6-A49C3AA94EF9}"/>
              </a:ext>
            </a:extLst>
          </p:cNvPr>
          <p:cNvSpPr>
            <a:spLocks noGrp="1"/>
          </p:cNvSpPr>
          <p:nvPr>
            <p:ph idx="10"/>
          </p:nvPr>
        </p:nvSpPr>
        <p:spPr>
          <a:xfrm>
            <a:off x="687776" y="4579550"/>
            <a:ext cx="841964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8" name="Content Placeholder 2">
            <a:extLst>
              <a:ext uri="{FF2B5EF4-FFF2-40B4-BE49-F238E27FC236}">
                <a16:creationId xmlns:a16="http://schemas.microsoft.com/office/drawing/2014/main" id="{085E0FD7-E0AB-443E-BF05-A94033F19CE0}"/>
              </a:ext>
            </a:extLst>
          </p:cNvPr>
          <p:cNvSpPr>
            <a:spLocks noGrp="1"/>
          </p:cNvSpPr>
          <p:nvPr>
            <p:ph idx="11"/>
          </p:nvPr>
        </p:nvSpPr>
        <p:spPr>
          <a:xfrm>
            <a:off x="687776" y="6997946"/>
            <a:ext cx="6202881"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Tree>
    <p:extLst>
      <p:ext uri="{BB962C8B-B14F-4D97-AF65-F5344CB8AC3E}">
        <p14:creationId xmlns:p14="http://schemas.microsoft.com/office/powerpoint/2010/main" val="23838374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4101F526-CF37-4334-9F36-F657077E0691}"/>
              </a:ext>
            </a:extLst>
          </p:cNvPr>
          <p:cNvSpPr/>
          <p:nvPr userDrawn="1"/>
        </p:nvSpPr>
        <p:spPr>
          <a:xfrm>
            <a:off x="-1" y="945424"/>
            <a:ext cx="9290958" cy="2468880"/>
          </a:xfrm>
          <a:prstGeom prst="rightArrow">
            <a:avLst>
              <a:gd name="adj1" fmla="val 57936"/>
              <a:gd name="adj2" fmla="val 51143"/>
            </a:avLst>
          </a:prstGeom>
          <a:solidFill>
            <a:srgbClr val="FF9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869563F-2A76-41EB-A7B0-E9D73D0F4522}"/>
              </a:ext>
            </a:extLst>
          </p:cNvPr>
          <p:cNvSpPr>
            <a:spLocks noGrp="1"/>
          </p:cNvSpPr>
          <p:nvPr>
            <p:ph type="title" hasCustomPrompt="1"/>
          </p:nvPr>
        </p:nvSpPr>
        <p:spPr>
          <a:xfrm>
            <a:off x="687776" y="533399"/>
            <a:ext cx="15993891" cy="914401"/>
          </a:xfrm>
          <a:prstGeom prst="rect">
            <a:avLst/>
          </a:prstGeom>
        </p:spPr>
        <p:txBody>
          <a:bodyPr lIns="0" tIns="0" rIns="0" bIns="0"/>
          <a:lstStyle>
            <a:lvl1pPr>
              <a:defRPr sz="5400" b="0" i="0">
                <a:solidFill>
                  <a:schemeClr val="accent1"/>
                </a:solidFill>
                <a:latin typeface="Proxima Nova" charset="0"/>
                <a:ea typeface="Proxima Nova" charset="0"/>
                <a:cs typeface="Proxima Nova" charset="0"/>
              </a:defRPr>
            </a:lvl1pPr>
          </a:lstStyle>
          <a:p>
            <a:r>
              <a:rPr lang="en-US"/>
              <a:t>Next Steps</a:t>
            </a:r>
          </a:p>
        </p:txBody>
      </p:sp>
      <p:sp>
        <p:nvSpPr>
          <p:cNvPr id="16" name="TextBox 15">
            <a:extLst>
              <a:ext uri="{FF2B5EF4-FFF2-40B4-BE49-F238E27FC236}">
                <a16:creationId xmlns:a16="http://schemas.microsoft.com/office/drawing/2014/main" id="{43F2A87E-06BA-4EA8-967B-DD59610B2DB9}"/>
              </a:ext>
            </a:extLst>
          </p:cNvPr>
          <p:cNvSpPr txBox="1"/>
          <p:nvPr userDrawn="1"/>
        </p:nvSpPr>
        <p:spPr>
          <a:xfrm>
            <a:off x="11704320" y="3823384"/>
            <a:ext cx="2633472" cy="2650568"/>
          </a:xfrm>
          <a:prstGeom prst="rect">
            <a:avLst/>
          </a:prstGeom>
          <a:noFill/>
        </p:spPr>
        <p:txBody>
          <a:bodyPr wrap="square" lIns="0" tIns="0" rIns="0" bIns="0" rtlCol="0" anchor="ctr" anchorCtr="0">
            <a:noAutofit/>
          </a:bodyPr>
          <a:lstStyle/>
          <a:p>
            <a:pPr algn="ctr"/>
            <a:r>
              <a:rPr lang="en-US" sz="4000" b="1">
                <a:solidFill>
                  <a:srgbClr val="480E67"/>
                </a:solidFill>
                <a:latin typeface="+mn-lt"/>
              </a:rPr>
              <a:t>“See” </a:t>
            </a:r>
            <a:r>
              <a:rPr lang="en-US" sz="4000">
                <a:solidFill>
                  <a:srgbClr val="480E67"/>
                </a:solidFill>
                <a:latin typeface="+mn-lt"/>
              </a:rPr>
              <a:t>you </a:t>
            </a:r>
            <a:br>
              <a:rPr lang="en-US" sz="4000">
                <a:solidFill>
                  <a:srgbClr val="480E67"/>
                </a:solidFill>
                <a:latin typeface="+mn-lt"/>
              </a:rPr>
            </a:br>
            <a:r>
              <a:rPr lang="en-US" sz="4000">
                <a:solidFill>
                  <a:srgbClr val="480E67"/>
                </a:solidFill>
                <a:latin typeface="+mn-lt"/>
              </a:rPr>
              <a:t>at the next session!</a:t>
            </a:r>
          </a:p>
        </p:txBody>
      </p:sp>
      <p:sp>
        <p:nvSpPr>
          <p:cNvPr id="20" name="Arrow: Right 19">
            <a:extLst>
              <a:ext uri="{FF2B5EF4-FFF2-40B4-BE49-F238E27FC236}">
                <a16:creationId xmlns:a16="http://schemas.microsoft.com/office/drawing/2014/main" id="{2D8635AE-B3EC-493C-A4C2-EE35F6908DD8}"/>
              </a:ext>
            </a:extLst>
          </p:cNvPr>
          <p:cNvSpPr/>
          <p:nvPr userDrawn="1"/>
        </p:nvSpPr>
        <p:spPr>
          <a:xfrm>
            <a:off x="-2" y="4992806"/>
            <a:ext cx="11413673" cy="2468880"/>
          </a:xfrm>
          <a:prstGeom prst="rightArrow">
            <a:avLst>
              <a:gd name="adj1" fmla="val 57937"/>
              <a:gd name="adj2" fmla="val 51143"/>
            </a:avLst>
          </a:prstGeom>
          <a:solidFill>
            <a:srgbClr val="64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4F8CA3A0-66A4-4802-920D-2B4CE624C836}"/>
              </a:ext>
            </a:extLst>
          </p:cNvPr>
          <p:cNvSpPr/>
          <p:nvPr userDrawn="1"/>
        </p:nvSpPr>
        <p:spPr>
          <a:xfrm>
            <a:off x="1" y="2969115"/>
            <a:ext cx="8419648" cy="2468880"/>
          </a:xfrm>
          <a:prstGeom prst="rightArrow">
            <a:avLst>
              <a:gd name="adj1" fmla="val 57937"/>
              <a:gd name="adj2" fmla="val 51143"/>
            </a:avLst>
          </a:prstGeom>
          <a:solidFill>
            <a:srgbClr val="48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D7345B1B-C2C9-4D41-83FE-C37E65A42A3C}"/>
              </a:ext>
            </a:extLst>
          </p:cNvPr>
          <p:cNvSpPr>
            <a:spLocks noGrp="1"/>
          </p:cNvSpPr>
          <p:nvPr>
            <p:ph idx="1"/>
          </p:nvPr>
        </p:nvSpPr>
        <p:spPr>
          <a:xfrm>
            <a:off x="687777" y="1502664"/>
            <a:ext cx="713948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7" name="Content Placeholder 2">
            <a:extLst>
              <a:ext uri="{FF2B5EF4-FFF2-40B4-BE49-F238E27FC236}">
                <a16:creationId xmlns:a16="http://schemas.microsoft.com/office/drawing/2014/main" id="{CB87BD4C-0CC0-4E5C-BEF6-A49C3AA94EF9}"/>
              </a:ext>
            </a:extLst>
          </p:cNvPr>
          <p:cNvSpPr>
            <a:spLocks noGrp="1"/>
          </p:cNvSpPr>
          <p:nvPr>
            <p:ph idx="10"/>
          </p:nvPr>
        </p:nvSpPr>
        <p:spPr>
          <a:xfrm>
            <a:off x="687776" y="3485851"/>
            <a:ext cx="841964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8" name="Content Placeholder 2">
            <a:extLst>
              <a:ext uri="{FF2B5EF4-FFF2-40B4-BE49-F238E27FC236}">
                <a16:creationId xmlns:a16="http://schemas.microsoft.com/office/drawing/2014/main" id="{085E0FD7-E0AB-443E-BF05-A94033F19CE0}"/>
              </a:ext>
            </a:extLst>
          </p:cNvPr>
          <p:cNvSpPr>
            <a:spLocks noGrp="1"/>
          </p:cNvSpPr>
          <p:nvPr>
            <p:ph idx="11"/>
          </p:nvPr>
        </p:nvSpPr>
        <p:spPr>
          <a:xfrm>
            <a:off x="687776" y="5517333"/>
            <a:ext cx="969980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10" name="Arrow: Right 9">
            <a:extLst>
              <a:ext uri="{FF2B5EF4-FFF2-40B4-BE49-F238E27FC236}">
                <a16:creationId xmlns:a16="http://schemas.microsoft.com/office/drawing/2014/main" id="{F1B3C478-EF1E-41BF-BC6C-FBDD57525E92}"/>
              </a:ext>
            </a:extLst>
          </p:cNvPr>
          <p:cNvSpPr/>
          <p:nvPr userDrawn="1"/>
        </p:nvSpPr>
        <p:spPr>
          <a:xfrm>
            <a:off x="-1" y="7016496"/>
            <a:ext cx="9437916" cy="2468880"/>
          </a:xfrm>
          <a:prstGeom prst="rightArrow">
            <a:avLst>
              <a:gd name="adj1" fmla="val 57936"/>
              <a:gd name="adj2" fmla="val 51143"/>
            </a:avLst>
          </a:prstGeom>
          <a:solidFill>
            <a:srgbClr val="B7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C46A0BAF-48AF-49B8-BF37-C156C816BDA8}"/>
              </a:ext>
            </a:extLst>
          </p:cNvPr>
          <p:cNvSpPr>
            <a:spLocks noGrp="1"/>
          </p:cNvSpPr>
          <p:nvPr>
            <p:ph idx="12"/>
          </p:nvPr>
        </p:nvSpPr>
        <p:spPr>
          <a:xfrm>
            <a:off x="687776" y="7546848"/>
            <a:ext cx="969980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Tree>
    <p:extLst>
      <p:ext uri="{BB962C8B-B14F-4D97-AF65-F5344CB8AC3E}">
        <p14:creationId xmlns:p14="http://schemas.microsoft.com/office/powerpoint/2010/main" val="3003126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ersonal Practice">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4910295D-8AC5-49AE-80DC-5CCD93600661}"/>
              </a:ext>
            </a:extLst>
          </p:cNvPr>
          <p:cNvSpPr>
            <a:spLocks noGrp="1"/>
          </p:cNvSpPr>
          <p:nvPr>
            <p:ph sz="quarter" idx="10"/>
          </p:nvPr>
        </p:nvSpPr>
        <p:spPr>
          <a:xfrm>
            <a:off x="475488" y="0"/>
            <a:ext cx="7790689" cy="9753599"/>
          </a:xfrm>
          <a:prstGeom prst="rect">
            <a:avLst/>
          </a:prstGeom>
        </p:spPr>
        <p:txBody>
          <a:bodyPr anchor="ctr" anchorCtr="0"/>
          <a:lstStyle>
            <a:lvl1pPr marL="487672" indent="-487672">
              <a:spcAft>
                <a:spcPts val="3000"/>
              </a:spcAft>
              <a:buClrTx/>
              <a:buFont typeface="Arial" panose="020B0604020202020204" pitchFamily="34" charset="0"/>
              <a:buChar char="•"/>
              <a:defRPr sz="4000">
                <a:solidFill>
                  <a:schemeClr val="bg1"/>
                </a:solidFill>
                <a:latin typeface="+mj-lt"/>
              </a:defRPr>
            </a:lvl1pPr>
            <a:lvl2pPr marL="1056623" indent="-406394">
              <a:spcAft>
                <a:spcPts val="3000"/>
              </a:spcAft>
              <a:buClrTx/>
              <a:buFont typeface="Arial" panose="020B0604020202020204" pitchFamily="34" charset="0"/>
              <a:buChar char="•"/>
              <a:defRPr sz="3600">
                <a:solidFill>
                  <a:schemeClr val="bg1"/>
                </a:solidFill>
                <a:latin typeface="+mj-lt"/>
              </a:defRPr>
            </a:lvl2pPr>
            <a:lvl3pPr marL="1625575" indent="-325115">
              <a:spcAft>
                <a:spcPts val="3000"/>
              </a:spcAft>
              <a:buClrTx/>
              <a:buFont typeface="Arial" panose="020B0604020202020204" pitchFamily="34" charset="0"/>
              <a:buChar char="•"/>
              <a:defRPr sz="3200">
                <a:solidFill>
                  <a:schemeClr val="bg1"/>
                </a:solidFill>
                <a:latin typeface="+mj-lt"/>
              </a:defRPr>
            </a:lvl3pPr>
            <a:lvl4pPr marL="2275804" indent="-325115">
              <a:spcAft>
                <a:spcPts val="3000"/>
              </a:spcAft>
              <a:buClrTx/>
              <a:buFont typeface="Arial" panose="020B0604020202020204" pitchFamily="34" charset="0"/>
              <a:buChar char="•"/>
              <a:defRPr sz="2800">
                <a:solidFill>
                  <a:schemeClr val="bg1"/>
                </a:solidFill>
                <a:latin typeface="+mj-lt"/>
              </a:defRPr>
            </a:lvl4pPr>
            <a:lvl5pPr marL="2926034" indent="-325115">
              <a:spcAft>
                <a:spcPts val="3000"/>
              </a:spcAft>
              <a:buClrTx/>
              <a:buFont typeface="Arial" panose="020B0604020202020204" pitchFamily="34" charset="0"/>
              <a:buChar char="•"/>
              <a:defRPr sz="2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100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Emphasized Content">
    <p:spTree>
      <p:nvGrpSpPr>
        <p:cNvPr id="1" name=""/>
        <p:cNvGrpSpPr/>
        <p:nvPr/>
      </p:nvGrpSpPr>
      <p:grpSpPr>
        <a:xfrm>
          <a:off x="0" y="0"/>
          <a:ext cx="0" cy="0"/>
          <a:chOff x="0" y="0"/>
          <a:chExt cx="0" cy="0"/>
        </a:xfrm>
      </p:grpSpPr>
      <p:sp>
        <p:nvSpPr>
          <p:cNvPr id="7" name="Text Placeholder 12"/>
          <p:cNvSpPr>
            <a:spLocks noGrp="1"/>
          </p:cNvSpPr>
          <p:nvPr>
            <p:ph type="body" sz="quarter" idx="11"/>
          </p:nvPr>
        </p:nvSpPr>
        <p:spPr>
          <a:xfrm>
            <a:off x="578012" y="1693335"/>
            <a:ext cx="16184245" cy="6366932"/>
          </a:xfrm>
          <a:prstGeom prst="rect">
            <a:avLst/>
          </a:prstGeom>
        </p:spPr>
        <p:txBody>
          <a:bodyPr lIns="129918" tIns="64959" rIns="129918" bIns="64959" anchor="ctr"/>
          <a:lstStyle>
            <a:lvl1pPr marL="0" indent="0" algn="l">
              <a:buNone/>
              <a:defRPr sz="6000" b="0">
                <a:solidFill>
                  <a:schemeClr val="accent6">
                    <a:lumMod val="20000"/>
                    <a:lumOff val="80000"/>
                  </a:schemeClr>
                </a:solidFill>
                <a:latin typeface="+mn-lt"/>
              </a:defRPr>
            </a:lvl1pPr>
            <a:lvl2pPr algn="ctr">
              <a:defRPr sz="7700">
                <a:solidFill>
                  <a:schemeClr val="tx2"/>
                </a:solidFill>
                <a:latin typeface="Rockwell" panose="02060603020205020403" pitchFamily="18" charset="0"/>
              </a:defRPr>
            </a:lvl2pPr>
            <a:lvl3pPr algn="ctr">
              <a:defRPr sz="7700">
                <a:solidFill>
                  <a:schemeClr val="tx2"/>
                </a:solidFill>
                <a:latin typeface="Rockwell" panose="02060603020205020403" pitchFamily="18" charset="0"/>
              </a:defRPr>
            </a:lvl3pPr>
            <a:lvl4pPr algn="ctr">
              <a:defRPr sz="7700">
                <a:solidFill>
                  <a:schemeClr val="tx2"/>
                </a:solidFill>
                <a:latin typeface="Rockwell" panose="02060603020205020403" pitchFamily="18" charset="0"/>
              </a:defRPr>
            </a:lvl4pPr>
            <a:lvl5pPr algn="ctr">
              <a:defRPr sz="7700">
                <a:solidFill>
                  <a:schemeClr val="tx2"/>
                </a:solidFill>
                <a:latin typeface="Rockwell" panose="02060603020205020403" pitchFamily="18" charset="0"/>
              </a:defRPr>
            </a:lvl5pPr>
          </a:lstStyle>
          <a:p>
            <a:pPr lvl="0"/>
            <a:r>
              <a:rPr lang="en-US"/>
              <a:t>Click to edit Master text styles</a:t>
            </a:r>
          </a:p>
        </p:txBody>
      </p:sp>
      <p:pic>
        <p:nvPicPr>
          <p:cNvPr id="6" name="Picture 5">
            <a:extLst>
              <a:ext uri="{FF2B5EF4-FFF2-40B4-BE49-F238E27FC236}">
                <a16:creationId xmlns:a16="http://schemas.microsoft.com/office/drawing/2014/main" id="{7D8C5FA4-5B7D-4174-8557-7E7B5CA34C1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27231" y="347325"/>
            <a:ext cx="685800" cy="685800"/>
          </a:xfrm>
          <a:prstGeom prst="rect">
            <a:avLst/>
          </a:prstGeom>
        </p:spPr>
      </p:pic>
    </p:spTree>
    <p:extLst>
      <p:ext uri="{BB962C8B-B14F-4D97-AF65-F5344CB8AC3E}">
        <p14:creationId xmlns:p14="http://schemas.microsoft.com/office/powerpoint/2010/main" val="4532029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Emphasized Content">
    <p:spTree>
      <p:nvGrpSpPr>
        <p:cNvPr id="1" name=""/>
        <p:cNvGrpSpPr/>
        <p:nvPr/>
      </p:nvGrpSpPr>
      <p:grpSpPr>
        <a:xfrm>
          <a:off x="0" y="0"/>
          <a:ext cx="0" cy="0"/>
          <a:chOff x="0" y="0"/>
          <a:chExt cx="0" cy="0"/>
        </a:xfrm>
      </p:grpSpPr>
      <p:sp>
        <p:nvSpPr>
          <p:cNvPr id="7" name="Text Placeholder 12"/>
          <p:cNvSpPr>
            <a:spLocks noGrp="1"/>
          </p:cNvSpPr>
          <p:nvPr>
            <p:ph type="body" sz="quarter" idx="11"/>
          </p:nvPr>
        </p:nvSpPr>
        <p:spPr>
          <a:xfrm>
            <a:off x="578012" y="1693335"/>
            <a:ext cx="16184245" cy="6366932"/>
          </a:xfrm>
          <a:prstGeom prst="rect">
            <a:avLst/>
          </a:prstGeom>
        </p:spPr>
        <p:txBody>
          <a:bodyPr lIns="129918" tIns="64959" rIns="129918" bIns="64959" anchor="ctr"/>
          <a:lstStyle>
            <a:lvl1pPr marL="0" indent="0" algn="l">
              <a:buNone/>
              <a:defRPr sz="6000" b="0">
                <a:solidFill>
                  <a:schemeClr val="accent6">
                    <a:lumMod val="20000"/>
                    <a:lumOff val="80000"/>
                  </a:schemeClr>
                </a:solidFill>
                <a:latin typeface="+mn-lt"/>
              </a:defRPr>
            </a:lvl1pPr>
            <a:lvl2pPr algn="ctr">
              <a:defRPr sz="7700">
                <a:solidFill>
                  <a:schemeClr val="tx2"/>
                </a:solidFill>
                <a:latin typeface="Rockwell" panose="02060603020205020403" pitchFamily="18" charset="0"/>
              </a:defRPr>
            </a:lvl2pPr>
            <a:lvl3pPr algn="ctr">
              <a:defRPr sz="7700">
                <a:solidFill>
                  <a:schemeClr val="tx2"/>
                </a:solidFill>
                <a:latin typeface="Rockwell" panose="02060603020205020403" pitchFamily="18" charset="0"/>
              </a:defRPr>
            </a:lvl3pPr>
            <a:lvl4pPr algn="ctr">
              <a:defRPr sz="7700">
                <a:solidFill>
                  <a:schemeClr val="tx2"/>
                </a:solidFill>
                <a:latin typeface="Rockwell" panose="02060603020205020403" pitchFamily="18" charset="0"/>
              </a:defRPr>
            </a:lvl4pPr>
            <a:lvl5pPr algn="ctr">
              <a:defRPr sz="7700">
                <a:solidFill>
                  <a:schemeClr val="tx2"/>
                </a:solidFill>
                <a:latin typeface="Rockwell" panose="02060603020205020403" pitchFamily="18" charset="0"/>
              </a:defRPr>
            </a:lvl5pPr>
          </a:lstStyle>
          <a:p>
            <a:pPr lvl="0"/>
            <a:r>
              <a:rPr lang="en-US"/>
              <a:t>Click to edit Master text styles</a:t>
            </a:r>
          </a:p>
        </p:txBody>
      </p:sp>
      <p:pic>
        <p:nvPicPr>
          <p:cNvPr id="6" name="Picture 5">
            <a:extLst>
              <a:ext uri="{FF2B5EF4-FFF2-40B4-BE49-F238E27FC236}">
                <a16:creationId xmlns:a16="http://schemas.microsoft.com/office/drawing/2014/main" id="{4E073D0E-1783-4EA9-8B47-E68EE2C80A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27231" y="8639271"/>
            <a:ext cx="685800" cy="685800"/>
          </a:xfrm>
          <a:prstGeom prst="rect">
            <a:avLst/>
          </a:prstGeom>
        </p:spPr>
      </p:pic>
    </p:spTree>
    <p:extLst>
      <p:ext uri="{BB962C8B-B14F-4D97-AF65-F5344CB8AC3E}">
        <p14:creationId xmlns:p14="http://schemas.microsoft.com/office/powerpoint/2010/main" val="37972044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0260" y="2019959"/>
            <a:ext cx="7369612" cy="1393801"/>
          </a:xfrm>
        </p:spPr>
        <p:txBody>
          <a:bodyPr/>
          <a:lstStyle/>
          <a:p>
            <a:r>
              <a:rPr lang="en-US"/>
              <a:t>Click to edit Master title style</a:t>
            </a:r>
          </a:p>
        </p:txBody>
      </p:sp>
      <p:sp>
        <p:nvSpPr>
          <p:cNvPr id="3" name="Subtitle 2"/>
          <p:cNvSpPr>
            <a:spLocks noGrp="1"/>
          </p:cNvSpPr>
          <p:nvPr>
            <p:ph type="subTitle" idx="1"/>
          </p:nvPr>
        </p:nvSpPr>
        <p:spPr>
          <a:xfrm>
            <a:off x="1300520" y="3684694"/>
            <a:ext cx="6069092" cy="1661724"/>
          </a:xfrm>
        </p:spPr>
        <p:txBody>
          <a:bodyPr/>
          <a:lstStyle>
            <a:lvl1pPr marL="0" indent="0" algn="ctr">
              <a:buNone/>
              <a:defRPr>
                <a:solidFill>
                  <a:schemeClr val="tx1">
                    <a:tint val="75000"/>
                  </a:schemeClr>
                </a:solidFill>
              </a:defRPr>
            </a:lvl1pPr>
            <a:lvl2pPr marL="433448" indent="0" algn="ctr">
              <a:buNone/>
              <a:defRPr>
                <a:solidFill>
                  <a:schemeClr val="tx1">
                    <a:tint val="75000"/>
                  </a:schemeClr>
                </a:solidFill>
              </a:defRPr>
            </a:lvl2pPr>
            <a:lvl3pPr marL="866899" indent="0" algn="ctr">
              <a:buNone/>
              <a:defRPr>
                <a:solidFill>
                  <a:schemeClr val="tx1">
                    <a:tint val="75000"/>
                  </a:schemeClr>
                </a:solidFill>
              </a:defRPr>
            </a:lvl3pPr>
            <a:lvl4pPr marL="1300347" indent="0" algn="ctr">
              <a:buNone/>
              <a:defRPr>
                <a:solidFill>
                  <a:schemeClr val="tx1">
                    <a:tint val="75000"/>
                  </a:schemeClr>
                </a:solidFill>
              </a:defRPr>
            </a:lvl4pPr>
            <a:lvl5pPr marL="1733797" indent="0" algn="ctr">
              <a:buNone/>
              <a:defRPr>
                <a:solidFill>
                  <a:schemeClr val="tx1">
                    <a:tint val="75000"/>
                  </a:schemeClr>
                </a:solidFill>
              </a:defRPr>
            </a:lvl5pPr>
            <a:lvl6pPr marL="2167246" indent="0" algn="ctr">
              <a:buNone/>
              <a:defRPr>
                <a:solidFill>
                  <a:schemeClr val="tx1">
                    <a:tint val="75000"/>
                  </a:schemeClr>
                </a:solidFill>
              </a:defRPr>
            </a:lvl6pPr>
            <a:lvl7pPr marL="2600695" indent="0" algn="ctr">
              <a:buNone/>
              <a:defRPr>
                <a:solidFill>
                  <a:schemeClr val="tx1">
                    <a:tint val="75000"/>
                  </a:schemeClr>
                </a:solidFill>
              </a:defRPr>
            </a:lvl7pPr>
            <a:lvl8pPr marL="3034144" indent="0" algn="ctr">
              <a:buNone/>
              <a:defRPr>
                <a:solidFill>
                  <a:schemeClr val="tx1">
                    <a:tint val="75000"/>
                  </a:schemeClr>
                </a:solidFill>
              </a:defRPr>
            </a:lvl8pPr>
            <a:lvl9pPr marL="34675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27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Aqu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045C91-76FD-44C4-A76F-96A171A6A2F1}"/>
              </a:ext>
            </a:extLst>
          </p:cNvPr>
          <p:cNvSpPr/>
          <p:nvPr userDrawn="1"/>
        </p:nvSpPr>
        <p:spPr>
          <a:xfrm>
            <a:off x="0" y="3195021"/>
            <a:ext cx="17340263" cy="236668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10" name="Title Placeholder 1">
            <a:extLst>
              <a:ext uri="{FF2B5EF4-FFF2-40B4-BE49-F238E27FC236}">
                <a16:creationId xmlns:a16="http://schemas.microsoft.com/office/drawing/2014/main" id="{8E81AE1C-5885-4D12-814B-E50D1191EC7F}"/>
              </a:ext>
            </a:extLst>
          </p:cNvPr>
          <p:cNvSpPr>
            <a:spLocks noGrp="1"/>
          </p:cNvSpPr>
          <p:nvPr>
            <p:ph type="title" hasCustomPrompt="1"/>
          </p:nvPr>
        </p:nvSpPr>
        <p:spPr>
          <a:xfrm>
            <a:off x="872919" y="3540703"/>
            <a:ext cx="15594425" cy="1625600"/>
          </a:xfrm>
          <a:prstGeom prst="rect">
            <a:avLst/>
          </a:prstGeom>
        </p:spPr>
        <p:txBody>
          <a:bodyPr vert="horz" lIns="129924" tIns="64963" rIns="129924" bIns="64963" rtlCol="0" anchor="ctr">
            <a:normAutofit/>
          </a:bodyPr>
          <a:lstStyle>
            <a:lvl1pPr algn="ctr">
              <a:defRPr sz="6000">
                <a:solidFill>
                  <a:schemeClr val="bg1"/>
                </a:solidFill>
              </a:defRPr>
            </a:lvl1pPr>
          </a:lstStyle>
          <a:p>
            <a:r>
              <a:rPr lang="en-US" dirty="0"/>
              <a:t>CLICK TO EDIT MASTER TITLE STYLE</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03470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881" y="4178395"/>
            <a:ext cx="7369612" cy="1291449"/>
          </a:xfrm>
        </p:spPr>
        <p:txBody>
          <a:bodyPr anchor="t"/>
          <a:lstStyle>
            <a:lvl1pPr algn="l">
              <a:defRPr sz="3792" b="1" cap="all"/>
            </a:lvl1pPr>
          </a:lstStyle>
          <a:p>
            <a:r>
              <a:rPr lang="en-US"/>
              <a:t>Click to edit Master title style</a:t>
            </a:r>
          </a:p>
        </p:txBody>
      </p:sp>
      <p:sp>
        <p:nvSpPr>
          <p:cNvPr id="3" name="Text Placeholder 2"/>
          <p:cNvSpPr>
            <a:spLocks noGrp="1"/>
          </p:cNvSpPr>
          <p:nvPr>
            <p:ph type="body" idx="1"/>
          </p:nvPr>
        </p:nvSpPr>
        <p:spPr>
          <a:xfrm>
            <a:off x="684881" y="2755996"/>
            <a:ext cx="7369612" cy="1422400"/>
          </a:xfrm>
        </p:spPr>
        <p:txBody>
          <a:bodyPr anchor="b"/>
          <a:lstStyle>
            <a:lvl1pPr marL="0" indent="0">
              <a:buNone/>
              <a:defRPr sz="1896">
                <a:solidFill>
                  <a:schemeClr val="tx1">
                    <a:tint val="75000"/>
                  </a:schemeClr>
                </a:solidFill>
              </a:defRPr>
            </a:lvl1pPr>
            <a:lvl2pPr marL="433448" indent="0">
              <a:buNone/>
              <a:defRPr sz="1707">
                <a:solidFill>
                  <a:schemeClr val="tx1">
                    <a:tint val="75000"/>
                  </a:schemeClr>
                </a:solidFill>
              </a:defRPr>
            </a:lvl2pPr>
            <a:lvl3pPr marL="866899" indent="0">
              <a:buNone/>
              <a:defRPr sz="1517">
                <a:solidFill>
                  <a:schemeClr val="tx1">
                    <a:tint val="75000"/>
                  </a:schemeClr>
                </a:solidFill>
              </a:defRPr>
            </a:lvl3pPr>
            <a:lvl4pPr marL="1300347" indent="0">
              <a:buNone/>
              <a:defRPr sz="1327">
                <a:solidFill>
                  <a:schemeClr val="tx1">
                    <a:tint val="75000"/>
                  </a:schemeClr>
                </a:solidFill>
              </a:defRPr>
            </a:lvl4pPr>
            <a:lvl5pPr marL="1733797" indent="0">
              <a:buNone/>
              <a:defRPr sz="1327">
                <a:solidFill>
                  <a:schemeClr val="tx1">
                    <a:tint val="75000"/>
                  </a:schemeClr>
                </a:solidFill>
              </a:defRPr>
            </a:lvl5pPr>
            <a:lvl6pPr marL="2167246" indent="0">
              <a:buNone/>
              <a:defRPr sz="1327">
                <a:solidFill>
                  <a:schemeClr val="tx1">
                    <a:tint val="75000"/>
                  </a:schemeClr>
                </a:solidFill>
              </a:defRPr>
            </a:lvl6pPr>
            <a:lvl7pPr marL="2600695" indent="0">
              <a:buNone/>
              <a:defRPr sz="1327">
                <a:solidFill>
                  <a:schemeClr val="tx1">
                    <a:tint val="75000"/>
                  </a:schemeClr>
                </a:solidFill>
              </a:defRPr>
            </a:lvl7pPr>
            <a:lvl8pPr marL="3034144" indent="0">
              <a:buNone/>
              <a:defRPr sz="1327">
                <a:solidFill>
                  <a:schemeClr val="tx1">
                    <a:tint val="75000"/>
                  </a:schemeClr>
                </a:solidFill>
              </a:defRPr>
            </a:lvl8pPr>
            <a:lvl9pPr marL="3467594" indent="0">
              <a:buNone/>
              <a:defRPr sz="13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25109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3507" y="1517228"/>
            <a:ext cx="3829308" cy="4291282"/>
          </a:xfrm>
        </p:spPr>
        <p:txBody>
          <a:bodyPr/>
          <a:lstStyle>
            <a:lvl1pPr>
              <a:defRPr sz="2655"/>
            </a:lvl1pPr>
            <a:lvl2pPr>
              <a:defRPr sz="2276"/>
            </a:lvl2pPr>
            <a:lvl3pPr>
              <a:defRPr sz="1896"/>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7317" y="1517228"/>
            <a:ext cx="3829308" cy="4291282"/>
          </a:xfrm>
        </p:spPr>
        <p:txBody>
          <a:bodyPr/>
          <a:lstStyle>
            <a:lvl1pPr>
              <a:defRPr sz="2655"/>
            </a:lvl1pPr>
            <a:lvl2pPr>
              <a:defRPr sz="2276"/>
            </a:lvl2pPr>
            <a:lvl3pPr>
              <a:defRPr sz="1896"/>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43308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3507" y="1455515"/>
            <a:ext cx="3830814" cy="606589"/>
          </a:xfrm>
        </p:spPr>
        <p:txBody>
          <a:bodyPr anchor="b"/>
          <a:lstStyle>
            <a:lvl1pPr marL="0" indent="0">
              <a:buNone/>
              <a:defRPr sz="2276" b="1"/>
            </a:lvl1pPr>
            <a:lvl2pPr marL="433448" indent="0">
              <a:buNone/>
              <a:defRPr sz="1896" b="1"/>
            </a:lvl2pPr>
            <a:lvl3pPr marL="866899" indent="0">
              <a:buNone/>
              <a:defRPr sz="1707" b="1"/>
            </a:lvl3pPr>
            <a:lvl4pPr marL="1300347" indent="0">
              <a:buNone/>
              <a:defRPr sz="1517" b="1"/>
            </a:lvl4pPr>
            <a:lvl5pPr marL="1733797" indent="0">
              <a:buNone/>
              <a:defRPr sz="1517" b="1"/>
            </a:lvl5pPr>
            <a:lvl6pPr marL="2167246" indent="0">
              <a:buNone/>
              <a:defRPr sz="1517" b="1"/>
            </a:lvl6pPr>
            <a:lvl7pPr marL="2600695" indent="0">
              <a:buNone/>
              <a:defRPr sz="1517" b="1"/>
            </a:lvl7pPr>
            <a:lvl8pPr marL="3034144" indent="0">
              <a:buNone/>
              <a:defRPr sz="1517" b="1"/>
            </a:lvl8pPr>
            <a:lvl9pPr marL="3467594" indent="0">
              <a:buNone/>
              <a:defRPr sz="1517" b="1"/>
            </a:lvl9pPr>
          </a:lstStyle>
          <a:p>
            <a:pPr lvl="0"/>
            <a:r>
              <a:rPr lang="en-US"/>
              <a:t>Click to edit Master text styles</a:t>
            </a:r>
          </a:p>
        </p:txBody>
      </p:sp>
      <p:sp>
        <p:nvSpPr>
          <p:cNvPr id="4" name="Content Placeholder 3"/>
          <p:cNvSpPr>
            <a:spLocks noGrp="1"/>
          </p:cNvSpPr>
          <p:nvPr>
            <p:ph sz="half" idx="2"/>
          </p:nvPr>
        </p:nvSpPr>
        <p:spPr>
          <a:xfrm>
            <a:off x="433507" y="2062104"/>
            <a:ext cx="3830814" cy="3746406"/>
          </a:xfrm>
        </p:spPr>
        <p:txBody>
          <a:bodyPr/>
          <a:lstStyle>
            <a:lvl1pPr>
              <a:defRPr sz="2276"/>
            </a:lvl1pPr>
            <a:lvl2pPr>
              <a:defRPr sz="1896"/>
            </a:lvl2pPr>
            <a:lvl3pPr>
              <a:defRPr sz="1707"/>
            </a:lvl3pPr>
            <a:lvl4pPr>
              <a:defRPr sz="1517"/>
            </a:lvl4pPr>
            <a:lvl5pPr>
              <a:defRPr sz="1517"/>
            </a:lvl5pPr>
            <a:lvl6pPr>
              <a:defRPr sz="1517"/>
            </a:lvl6pPr>
            <a:lvl7pPr>
              <a:defRPr sz="1517"/>
            </a:lvl7pPr>
            <a:lvl8pPr>
              <a:defRPr sz="1517"/>
            </a:lvl8pPr>
            <a:lvl9pPr>
              <a:defRPr sz="15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04308" y="1455515"/>
            <a:ext cx="3832319" cy="606589"/>
          </a:xfrm>
        </p:spPr>
        <p:txBody>
          <a:bodyPr anchor="b"/>
          <a:lstStyle>
            <a:lvl1pPr marL="0" indent="0">
              <a:buNone/>
              <a:defRPr sz="2276" b="1"/>
            </a:lvl1pPr>
            <a:lvl2pPr marL="433448" indent="0">
              <a:buNone/>
              <a:defRPr sz="1896" b="1"/>
            </a:lvl2pPr>
            <a:lvl3pPr marL="866899" indent="0">
              <a:buNone/>
              <a:defRPr sz="1707" b="1"/>
            </a:lvl3pPr>
            <a:lvl4pPr marL="1300347" indent="0">
              <a:buNone/>
              <a:defRPr sz="1517" b="1"/>
            </a:lvl4pPr>
            <a:lvl5pPr marL="1733797" indent="0">
              <a:buNone/>
              <a:defRPr sz="1517" b="1"/>
            </a:lvl5pPr>
            <a:lvl6pPr marL="2167246" indent="0">
              <a:buNone/>
              <a:defRPr sz="1517" b="1"/>
            </a:lvl6pPr>
            <a:lvl7pPr marL="2600695" indent="0">
              <a:buNone/>
              <a:defRPr sz="1517" b="1"/>
            </a:lvl7pPr>
            <a:lvl8pPr marL="3034144" indent="0">
              <a:buNone/>
              <a:defRPr sz="1517" b="1"/>
            </a:lvl8pPr>
            <a:lvl9pPr marL="3467594" indent="0">
              <a:buNone/>
              <a:defRPr sz="1517" b="1"/>
            </a:lvl9pPr>
          </a:lstStyle>
          <a:p>
            <a:pPr lvl="0"/>
            <a:r>
              <a:rPr lang="en-US"/>
              <a:t>Click to edit Master text styles</a:t>
            </a:r>
          </a:p>
        </p:txBody>
      </p:sp>
      <p:sp>
        <p:nvSpPr>
          <p:cNvPr id="6" name="Content Placeholder 5"/>
          <p:cNvSpPr>
            <a:spLocks noGrp="1"/>
          </p:cNvSpPr>
          <p:nvPr>
            <p:ph sz="quarter" idx="4"/>
          </p:nvPr>
        </p:nvSpPr>
        <p:spPr>
          <a:xfrm>
            <a:off x="4404308" y="2062104"/>
            <a:ext cx="3832319" cy="3746406"/>
          </a:xfrm>
        </p:spPr>
        <p:txBody>
          <a:bodyPr/>
          <a:lstStyle>
            <a:lvl1pPr>
              <a:defRPr sz="2276"/>
            </a:lvl1pPr>
            <a:lvl2pPr>
              <a:defRPr sz="1896"/>
            </a:lvl2pPr>
            <a:lvl3pPr>
              <a:defRPr sz="1707"/>
            </a:lvl3pPr>
            <a:lvl4pPr>
              <a:defRPr sz="1517"/>
            </a:lvl4pPr>
            <a:lvl5pPr>
              <a:defRPr sz="1517"/>
            </a:lvl5pPr>
            <a:lvl6pPr>
              <a:defRPr sz="1517"/>
            </a:lvl6pPr>
            <a:lvl7pPr>
              <a:defRPr sz="1517"/>
            </a:lvl7pPr>
            <a:lvl8pPr>
              <a:defRPr sz="1517"/>
            </a:lvl8pPr>
            <a:lvl9pPr>
              <a:defRPr sz="15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74918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81281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45408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3506" y="258893"/>
            <a:ext cx="2852414" cy="1101796"/>
          </a:xfrm>
        </p:spPr>
        <p:txBody>
          <a:bodyPr anchor="b"/>
          <a:lstStyle>
            <a:lvl1pPr algn="l">
              <a:defRPr sz="1896" b="1"/>
            </a:lvl1pPr>
          </a:lstStyle>
          <a:p>
            <a:r>
              <a:rPr lang="en-US"/>
              <a:t>Click to edit Master title style</a:t>
            </a:r>
          </a:p>
        </p:txBody>
      </p:sp>
      <p:sp>
        <p:nvSpPr>
          <p:cNvPr id="3" name="Content Placeholder 2"/>
          <p:cNvSpPr>
            <a:spLocks noGrp="1"/>
          </p:cNvSpPr>
          <p:nvPr>
            <p:ph idx="1"/>
          </p:nvPr>
        </p:nvSpPr>
        <p:spPr>
          <a:xfrm>
            <a:off x="3389782" y="258893"/>
            <a:ext cx="4846844" cy="5549618"/>
          </a:xfrm>
        </p:spPr>
        <p:txBody>
          <a:bodyPr/>
          <a:lstStyle>
            <a:lvl1pPr>
              <a:defRPr sz="3034"/>
            </a:lvl1pPr>
            <a:lvl2pPr>
              <a:defRPr sz="2655"/>
            </a:lvl2pPr>
            <a:lvl3pPr>
              <a:defRPr sz="2276"/>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3506" y="1360688"/>
            <a:ext cx="2852414" cy="4447824"/>
          </a:xfrm>
        </p:spPr>
        <p:txBody>
          <a:bodyPr/>
          <a:lstStyle>
            <a:lvl1pPr marL="0" indent="0">
              <a:buNone/>
              <a:defRPr sz="1327"/>
            </a:lvl1pPr>
            <a:lvl2pPr marL="433448" indent="0">
              <a:buNone/>
              <a:defRPr sz="1138"/>
            </a:lvl2pPr>
            <a:lvl3pPr marL="866899" indent="0">
              <a:buNone/>
              <a:defRPr sz="949"/>
            </a:lvl3pPr>
            <a:lvl4pPr marL="1300347" indent="0">
              <a:buNone/>
              <a:defRPr sz="853"/>
            </a:lvl4pPr>
            <a:lvl5pPr marL="1733797" indent="0">
              <a:buNone/>
              <a:defRPr sz="853"/>
            </a:lvl5pPr>
            <a:lvl6pPr marL="2167246" indent="0">
              <a:buNone/>
              <a:defRPr sz="853"/>
            </a:lvl6pPr>
            <a:lvl7pPr marL="2600695" indent="0">
              <a:buNone/>
              <a:defRPr sz="853"/>
            </a:lvl7pPr>
            <a:lvl8pPr marL="3034144" indent="0">
              <a:buNone/>
              <a:defRPr sz="853"/>
            </a:lvl8pPr>
            <a:lvl9pPr marL="3467594" indent="0">
              <a:buNone/>
              <a:defRPr sz="85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6556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9407" y="4551680"/>
            <a:ext cx="5202079" cy="537353"/>
          </a:xfrm>
        </p:spPr>
        <p:txBody>
          <a:bodyPr anchor="b"/>
          <a:lstStyle>
            <a:lvl1pPr algn="l">
              <a:defRPr sz="1896" b="1"/>
            </a:lvl1pPr>
          </a:lstStyle>
          <a:p>
            <a:r>
              <a:rPr lang="en-US"/>
              <a:t>Click to edit Master title style</a:t>
            </a:r>
          </a:p>
        </p:txBody>
      </p:sp>
      <p:sp>
        <p:nvSpPr>
          <p:cNvPr id="3" name="Picture Placeholder 2"/>
          <p:cNvSpPr>
            <a:spLocks noGrp="1"/>
          </p:cNvSpPr>
          <p:nvPr>
            <p:ph type="pic" idx="1"/>
          </p:nvPr>
        </p:nvSpPr>
        <p:spPr>
          <a:xfrm>
            <a:off x="1699407" y="581001"/>
            <a:ext cx="5202079" cy="3901440"/>
          </a:xfrm>
        </p:spPr>
        <p:txBody>
          <a:bodyPr/>
          <a:lstStyle>
            <a:lvl1pPr marL="0" indent="0">
              <a:buNone/>
              <a:defRPr sz="3034"/>
            </a:lvl1pPr>
            <a:lvl2pPr marL="433448" indent="0">
              <a:buNone/>
              <a:defRPr sz="2655"/>
            </a:lvl2pPr>
            <a:lvl3pPr marL="866899" indent="0">
              <a:buNone/>
              <a:defRPr sz="2276"/>
            </a:lvl3pPr>
            <a:lvl4pPr marL="1300347" indent="0">
              <a:buNone/>
              <a:defRPr sz="1896"/>
            </a:lvl4pPr>
            <a:lvl5pPr marL="1733797" indent="0">
              <a:buNone/>
              <a:defRPr sz="1896"/>
            </a:lvl5pPr>
            <a:lvl6pPr marL="2167246" indent="0">
              <a:buNone/>
              <a:defRPr sz="1896"/>
            </a:lvl6pPr>
            <a:lvl7pPr marL="2600695" indent="0">
              <a:buNone/>
              <a:defRPr sz="1896"/>
            </a:lvl7pPr>
            <a:lvl8pPr marL="3034144" indent="0">
              <a:buNone/>
              <a:defRPr sz="1896"/>
            </a:lvl8pPr>
            <a:lvl9pPr marL="3467594" indent="0">
              <a:buNone/>
              <a:defRPr sz="1896"/>
            </a:lvl9pPr>
          </a:lstStyle>
          <a:p>
            <a:endParaRPr lang="en-US"/>
          </a:p>
        </p:txBody>
      </p:sp>
      <p:sp>
        <p:nvSpPr>
          <p:cNvPr id="4" name="Text Placeholder 3"/>
          <p:cNvSpPr>
            <a:spLocks noGrp="1"/>
          </p:cNvSpPr>
          <p:nvPr>
            <p:ph type="body" sz="half" idx="2"/>
          </p:nvPr>
        </p:nvSpPr>
        <p:spPr>
          <a:xfrm>
            <a:off x="1699407" y="5089033"/>
            <a:ext cx="5202079" cy="763127"/>
          </a:xfrm>
        </p:spPr>
        <p:txBody>
          <a:bodyPr/>
          <a:lstStyle>
            <a:lvl1pPr marL="0" indent="0">
              <a:buNone/>
              <a:defRPr sz="1327"/>
            </a:lvl1pPr>
            <a:lvl2pPr marL="433448" indent="0">
              <a:buNone/>
              <a:defRPr sz="1138"/>
            </a:lvl2pPr>
            <a:lvl3pPr marL="866899" indent="0">
              <a:buNone/>
              <a:defRPr sz="949"/>
            </a:lvl3pPr>
            <a:lvl4pPr marL="1300347" indent="0">
              <a:buNone/>
              <a:defRPr sz="853"/>
            </a:lvl4pPr>
            <a:lvl5pPr marL="1733797" indent="0">
              <a:buNone/>
              <a:defRPr sz="853"/>
            </a:lvl5pPr>
            <a:lvl6pPr marL="2167246" indent="0">
              <a:buNone/>
              <a:defRPr sz="853"/>
            </a:lvl6pPr>
            <a:lvl7pPr marL="2600695" indent="0">
              <a:buNone/>
              <a:defRPr sz="853"/>
            </a:lvl7pPr>
            <a:lvl8pPr marL="3034144" indent="0">
              <a:buNone/>
              <a:defRPr sz="853"/>
            </a:lvl8pPr>
            <a:lvl9pPr marL="3467594" indent="0">
              <a:buNone/>
              <a:defRPr sz="85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92938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4790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5845" y="260400"/>
            <a:ext cx="1950780" cy="5548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3506" y="260400"/>
            <a:ext cx="5707837" cy="5548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810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045C91-76FD-44C4-A76F-96A171A6A2F1}"/>
              </a:ext>
            </a:extLst>
          </p:cNvPr>
          <p:cNvSpPr/>
          <p:nvPr userDrawn="1"/>
        </p:nvSpPr>
        <p:spPr>
          <a:xfrm>
            <a:off x="0" y="3195021"/>
            <a:ext cx="17340263" cy="2366683"/>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10" name="Title Placeholder 1">
            <a:extLst>
              <a:ext uri="{FF2B5EF4-FFF2-40B4-BE49-F238E27FC236}">
                <a16:creationId xmlns:a16="http://schemas.microsoft.com/office/drawing/2014/main" id="{8E81AE1C-5885-4D12-814B-E50D1191EC7F}"/>
              </a:ext>
            </a:extLst>
          </p:cNvPr>
          <p:cNvSpPr>
            <a:spLocks noGrp="1"/>
          </p:cNvSpPr>
          <p:nvPr>
            <p:ph type="title" hasCustomPrompt="1"/>
          </p:nvPr>
        </p:nvSpPr>
        <p:spPr>
          <a:xfrm>
            <a:off x="872919" y="3540703"/>
            <a:ext cx="15594425" cy="1625600"/>
          </a:xfrm>
          <a:prstGeom prst="rect">
            <a:avLst/>
          </a:prstGeom>
        </p:spPr>
        <p:txBody>
          <a:bodyPr vert="horz" lIns="129924" tIns="64963" rIns="129924" bIns="64963" rtlCol="0" anchor="ctr">
            <a:normAutofit/>
          </a:bodyPr>
          <a:lstStyle>
            <a:lvl1pPr algn="ctr">
              <a:defRPr sz="6000">
                <a:solidFill>
                  <a:schemeClr val="bg1"/>
                </a:solidFill>
              </a:defRPr>
            </a:lvl1pPr>
          </a:lstStyle>
          <a:p>
            <a:r>
              <a:rPr lang="en-US" dirty="0"/>
              <a:t>CLICK TO EDIT MASTER 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89C84FAD-9DB7-4F8F-912D-623F0861FCF5}"/>
              </a:ext>
            </a:extLst>
          </p:cNvPr>
          <p:cNvSpPr>
            <a:spLocks noGrp="1"/>
          </p:cNvSpPr>
          <p:nvPr>
            <p:ph sz="quarter" idx="10"/>
          </p:nvPr>
        </p:nvSpPr>
        <p:spPr>
          <a:xfrm>
            <a:off x="1006479" y="2221123"/>
            <a:ext cx="9500495" cy="6394027"/>
          </a:xfrm>
          <a:prstGeom prst="rect">
            <a:avLst/>
          </a:prstGeom>
        </p:spPr>
        <p:txBody>
          <a:bodyPr/>
          <a:lstStyle>
            <a:lvl1pPr marL="0" indent="0">
              <a:spcAft>
                <a:spcPts val="3000"/>
              </a:spcAft>
              <a:buClr>
                <a:schemeClr val="accent2"/>
              </a:buClr>
              <a:buFont typeface="Arial" panose="020B0604020202020204" pitchFamily="34" charset="0"/>
              <a:buNone/>
              <a:defRPr sz="4000">
                <a:solidFill>
                  <a:schemeClr val="accent6"/>
                </a:solidFill>
                <a:latin typeface="+mj-lt"/>
              </a:defRPr>
            </a:lvl1pPr>
            <a:lvl2pPr marL="650229" indent="0">
              <a:spcAft>
                <a:spcPts val="3000"/>
              </a:spcAft>
              <a:buClr>
                <a:schemeClr val="accent2"/>
              </a:buClr>
              <a:buFont typeface="Arial" panose="020B0604020202020204" pitchFamily="34" charset="0"/>
              <a:buNone/>
              <a:defRPr sz="3600">
                <a:solidFill>
                  <a:schemeClr val="accent6"/>
                </a:solidFill>
                <a:latin typeface="+mj-lt"/>
              </a:defRPr>
            </a:lvl2pPr>
            <a:lvl3pPr marL="1300460" indent="0">
              <a:spcAft>
                <a:spcPts val="3000"/>
              </a:spcAft>
              <a:buClr>
                <a:schemeClr val="accent2"/>
              </a:buClr>
              <a:buFont typeface="Arial" panose="020B0604020202020204" pitchFamily="34" charset="0"/>
              <a:buNone/>
              <a:defRPr sz="3200">
                <a:solidFill>
                  <a:schemeClr val="accent6"/>
                </a:solidFill>
                <a:latin typeface="+mj-lt"/>
              </a:defRPr>
            </a:lvl3pPr>
            <a:lvl4pPr marL="1950689" indent="0">
              <a:spcAft>
                <a:spcPts val="3000"/>
              </a:spcAft>
              <a:buClr>
                <a:schemeClr val="accent2"/>
              </a:buClr>
              <a:buFont typeface="Arial" panose="020B0604020202020204" pitchFamily="34" charset="0"/>
              <a:buNone/>
              <a:defRPr sz="2800">
                <a:solidFill>
                  <a:schemeClr val="accent6"/>
                </a:solidFill>
                <a:latin typeface="+mj-lt"/>
              </a:defRPr>
            </a:lvl4pPr>
            <a:lvl5pPr marL="2600919" indent="0">
              <a:spcAft>
                <a:spcPts val="3000"/>
              </a:spcAft>
              <a:buClr>
                <a:schemeClr val="accent2"/>
              </a:buClr>
              <a:buFont typeface="Arial" panose="020B0604020202020204" pitchFamily="34" charset="0"/>
              <a:buNone/>
              <a:defRPr sz="2400">
                <a:solidFill>
                  <a:schemeClr val="accent6"/>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77707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045C91-76FD-44C4-A76F-96A171A6A2F1}"/>
              </a:ext>
            </a:extLst>
          </p:cNvPr>
          <p:cNvSpPr/>
          <p:nvPr userDrawn="1"/>
        </p:nvSpPr>
        <p:spPr>
          <a:xfrm>
            <a:off x="0" y="3195021"/>
            <a:ext cx="17340263" cy="236668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10" name="Title Placeholder 1">
            <a:extLst>
              <a:ext uri="{FF2B5EF4-FFF2-40B4-BE49-F238E27FC236}">
                <a16:creationId xmlns:a16="http://schemas.microsoft.com/office/drawing/2014/main" id="{8E81AE1C-5885-4D12-814B-E50D1191EC7F}"/>
              </a:ext>
            </a:extLst>
          </p:cNvPr>
          <p:cNvSpPr>
            <a:spLocks noGrp="1"/>
          </p:cNvSpPr>
          <p:nvPr>
            <p:ph type="title" hasCustomPrompt="1"/>
          </p:nvPr>
        </p:nvSpPr>
        <p:spPr>
          <a:xfrm>
            <a:off x="872919" y="3540703"/>
            <a:ext cx="15594425" cy="1625600"/>
          </a:xfrm>
          <a:prstGeom prst="rect">
            <a:avLst/>
          </a:prstGeom>
        </p:spPr>
        <p:txBody>
          <a:bodyPr vert="horz" lIns="129924" tIns="64963" rIns="129924" bIns="64963" rtlCol="0" anchor="ctr">
            <a:normAutofit/>
          </a:bodyPr>
          <a:lstStyle>
            <a:lvl1pPr algn="ctr">
              <a:defRPr sz="6000">
                <a:solidFill>
                  <a:schemeClr val="bg1"/>
                </a:solidFill>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scussion/Activit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673440"/>
            <a:ext cx="16015660" cy="2396611"/>
          </a:xfrm>
          <a:prstGeom prst="rect">
            <a:avLst/>
          </a:prstGeom>
          <a:solidFill>
            <a:schemeClr val="accent1"/>
          </a:solidFill>
        </p:spPr>
        <p:txBody>
          <a:bodyPr lIns="129904" tIns="64953" rIns="129904" bIns="64953" anchor="ctr"/>
          <a:lstStyle>
            <a:lvl1pPr marL="0" indent="0" algn="r">
              <a:buNone/>
              <a:defRPr sz="4000">
                <a:solidFill>
                  <a:schemeClr val="bg1"/>
                </a:solidFill>
                <a:latin typeface="+mn-lt"/>
              </a:defRPr>
            </a:lvl1pPr>
          </a:lstStyle>
          <a:p>
            <a:pPr lvl="0"/>
            <a:r>
              <a:rPr lang="en-US" dirty="0"/>
              <a:t>Remove if not needed</a:t>
            </a:r>
          </a:p>
        </p:txBody>
      </p:sp>
      <p:sp>
        <p:nvSpPr>
          <p:cNvPr id="9" name="Text Placeholder 7"/>
          <p:cNvSpPr>
            <a:spLocks noGrp="1"/>
          </p:cNvSpPr>
          <p:nvPr>
            <p:ph type="body" sz="quarter" idx="11" hasCustomPrompt="1"/>
          </p:nvPr>
        </p:nvSpPr>
        <p:spPr>
          <a:xfrm>
            <a:off x="1324603" y="3678936"/>
            <a:ext cx="16015660" cy="2395728"/>
          </a:xfrm>
          <a:prstGeom prst="rect">
            <a:avLst/>
          </a:prstGeom>
          <a:solidFill>
            <a:schemeClr val="accent1"/>
          </a:solidFill>
        </p:spPr>
        <p:txBody>
          <a:bodyPr lIns="129904" tIns="64953" rIns="129904" bIns="64953" anchor="ctr"/>
          <a:lstStyle>
            <a:lvl1pPr marL="0" indent="0" algn="l">
              <a:buNone/>
              <a:defRPr sz="4000">
                <a:solidFill>
                  <a:schemeClr val="bg1"/>
                </a:solidFill>
                <a:latin typeface="+mn-lt"/>
              </a:defRPr>
            </a:lvl1pPr>
          </a:lstStyle>
          <a:p>
            <a:pPr lvl="0"/>
            <a:r>
              <a:rPr lang="en-US" dirty="0"/>
              <a:t>Click to add discussion question</a:t>
            </a:r>
          </a:p>
        </p:txBody>
      </p:sp>
      <p:sp>
        <p:nvSpPr>
          <p:cNvPr id="10" name="Text Placeholder 7"/>
          <p:cNvSpPr>
            <a:spLocks noGrp="1"/>
          </p:cNvSpPr>
          <p:nvPr>
            <p:ph type="body" sz="quarter" idx="12" hasCustomPrompt="1"/>
          </p:nvPr>
        </p:nvSpPr>
        <p:spPr>
          <a:xfrm>
            <a:off x="0" y="6683549"/>
            <a:ext cx="16015660" cy="2395728"/>
          </a:xfrm>
          <a:prstGeom prst="rect">
            <a:avLst/>
          </a:prstGeom>
          <a:solidFill>
            <a:schemeClr val="accent1"/>
          </a:solidFill>
        </p:spPr>
        <p:txBody>
          <a:bodyPr lIns="129904" tIns="64953" rIns="129904" bIns="64953" anchor="ctr"/>
          <a:lstStyle>
            <a:lvl1pPr marL="0" indent="0" algn="r">
              <a:buNone/>
              <a:defRPr sz="4000">
                <a:solidFill>
                  <a:schemeClr val="bg1"/>
                </a:solidFill>
                <a:latin typeface="+mn-lt"/>
              </a:defRPr>
            </a:lvl1pPr>
          </a:lstStyle>
          <a:p>
            <a:pPr lvl="0"/>
            <a:r>
              <a:rPr lang="en-US" dirty="0"/>
              <a:t>Remove if not needed</a:t>
            </a:r>
          </a:p>
        </p:txBody>
      </p:sp>
    </p:spTree>
    <p:extLst>
      <p:ext uri="{BB962C8B-B14F-4D97-AF65-F5344CB8AC3E}">
        <p14:creationId xmlns:p14="http://schemas.microsoft.com/office/powerpoint/2010/main" val="2411631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scussion/Activity-thi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860834"/>
            <a:ext cx="16015660" cy="1828800"/>
          </a:xfrm>
          <a:prstGeom prst="rect">
            <a:avLst/>
          </a:prstGeom>
          <a:solidFill>
            <a:schemeClr val="accent1"/>
          </a:solidFill>
        </p:spPr>
        <p:txBody>
          <a:bodyPr lIns="129904" tIns="64953" rIns="129904" bIns="64953" anchor="ctr"/>
          <a:lstStyle>
            <a:lvl1pPr marL="0" indent="0" algn="r">
              <a:buNone/>
              <a:defRPr sz="4000">
                <a:solidFill>
                  <a:schemeClr val="bg1"/>
                </a:solidFill>
                <a:latin typeface="+mn-lt"/>
              </a:defRPr>
            </a:lvl1pPr>
          </a:lstStyle>
          <a:p>
            <a:pPr lvl="0"/>
            <a:r>
              <a:rPr lang="en-US" dirty="0"/>
              <a:t>Remove if not needed</a:t>
            </a:r>
          </a:p>
        </p:txBody>
      </p:sp>
      <p:sp>
        <p:nvSpPr>
          <p:cNvPr id="9" name="Text Placeholder 7"/>
          <p:cNvSpPr>
            <a:spLocks noGrp="1"/>
          </p:cNvSpPr>
          <p:nvPr>
            <p:ph type="body" sz="quarter" idx="11" hasCustomPrompt="1"/>
          </p:nvPr>
        </p:nvSpPr>
        <p:spPr>
          <a:xfrm>
            <a:off x="1324603" y="3678936"/>
            <a:ext cx="16015660" cy="1828800"/>
          </a:xfrm>
          <a:prstGeom prst="rect">
            <a:avLst/>
          </a:prstGeom>
          <a:solidFill>
            <a:schemeClr val="accent1"/>
          </a:solidFill>
        </p:spPr>
        <p:txBody>
          <a:bodyPr lIns="129904" tIns="64953" rIns="129904" bIns="64953" anchor="ctr"/>
          <a:lstStyle>
            <a:lvl1pPr marL="0" indent="0" algn="l">
              <a:buNone/>
              <a:defRPr sz="4000">
                <a:solidFill>
                  <a:schemeClr val="bg1"/>
                </a:solidFill>
                <a:latin typeface="+mn-lt"/>
              </a:defRPr>
            </a:lvl1pPr>
          </a:lstStyle>
          <a:p>
            <a:pPr lvl="0"/>
            <a:r>
              <a:rPr lang="en-US"/>
              <a:t>Click to add discussion question</a:t>
            </a:r>
          </a:p>
        </p:txBody>
      </p:sp>
      <p:sp>
        <p:nvSpPr>
          <p:cNvPr id="10" name="Text Placeholder 7"/>
          <p:cNvSpPr>
            <a:spLocks noGrp="1"/>
          </p:cNvSpPr>
          <p:nvPr>
            <p:ph type="body" sz="quarter" idx="12" hasCustomPrompt="1"/>
          </p:nvPr>
        </p:nvSpPr>
        <p:spPr>
          <a:xfrm>
            <a:off x="0" y="6497037"/>
            <a:ext cx="16015660" cy="1828800"/>
          </a:xfrm>
          <a:prstGeom prst="rect">
            <a:avLst/>
          </a:prstGeom>
          <a:solidFill>
            <a:schemeClr val="accent1"/>
          </a:solidFill>
        </p:spPr>
        <p:txBody>
          <a:bodyPr lIns="129904" tIns="64953" rIns="129904" bIns="64953" anchor="ctr"/>
          <a:lstStyle>
            <a:lvl1pPr marL="0" indent="0" algn="r">
              <a:buNone/>
              <a:defRPr sz="4000">
                <a:solidFill>
                  <a:schemeClr val="bg1"/>
                </a:solidFill>
                <a:latin typeface="+mn-lt"/>
              </a:defRPr>
            </a:lvl1pPr>
          </a:lstStyle>
          <a:p>
            <a:pPr lvl="0"/>
            <a:r>
              <a:rPr lang="en-US" dirty="0"/>
              <a:t>Remove if not needed</a:t>
            </a:r>
          </a:p>
        </p:txBody>
      </p:sp>
    </p:spTree>
    <p:extLst>
      <p:ext uri="{BB962C8B-B14F-4D97-AF65-F5344CB8AC3E}">
        <p14:creationId xmlns:p14="http://schemas.microsoft.com/office/powerpoint/2010/main" val="113245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Variet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673441"/>
            <a:ext cx="10431379" cy="1758810"/>
          </a:xfrm>
          <a:prstGeom prst="rect">
            <a:avLst/>
          </a:prstGeom>
          <a:solidFill>
            <a:schemeClr val="accent1"/>
          </a:solidFill>
        </p:spPr>
        <p:txBody>
          <a:bodyPr lIns="365760" tIns="0" rIns="91440" bIns="0" anchor="ctr"/>
          <a:lstStyle>
            <a:lvl1pPr marL="0" indent="0" algn="l">
              <a:buNone/>
              <a:defRPr sz="4000">
                <a:solidFill>
                  <a:schemeClr val="bg1"/>
                </a:solidFill>
                <a:latin typeface="+mn-lt"/>
              </a:defRPr>
            </a:lvl1pPr>
          </a:lstStyle>
          <a:p>
            <a:pPr lvl="0"/>
            <a:r>
              <a:rPr lang="en-US"/>
              <a:t>Click to add text</a:t>
            </a:r>
          </a:p>
        </p:txBody>
      </p:sp>
      <p:sp>
        <p:nvSpPr>
          <p:cNvPr id="9" name="Text Placeholder 7"/>
          <p:cNvSpPr>
            <a:spLocks noGrp="1"/>
          </p:cNvSpPr>
          <p:nvPr>
            <p:ph type="body" sz="quarter" idx="11" hasCustomPrompt="1"/>
          </p:nvPr>
        </p:nvSpPr>
        <p:spPr>
          <a:xfrm>
            <a:off x="-3836" y="3088330"/>
            <a:ext cx="13214510" cy="1758810"/>
          </a:xfrm>
          <a:prstGeom prst="rect">
            <a:avLst/>
          </a:prstGeom>
          <a:solidFill>
            <a:schemeClr val="accent1"/>
          </a:solidFill>
        </p:spPr>
        <p:txBody>
          <a:bodyPr lIns="365760" tIns="0" rIns="91440" bIns="0" anchor="ctr"/>
          <a:lstStyle>
            <a:lvl1pPr marL="0" indent="0" algn="l">
              <a:buNone/>
              <a:defRPr sz="4000">
                <a:solidFill>
                  <a:schemeClr val="bg1"/>
                </a:solidFill>
                <a:latin typeface="+mn-lt"/>
              </a:defRPr>
            </a:lvl1pPr>
          </a:lstStyle>
          <a:p>
            <a:pPr lvl="0"/>
            <a:r>
              <a:rPr lang="en-US" dirty="0"/>
              <a:t>Remove if not needed</a:t>
            </a:r>
          </a:p>
        </p:txBody>
      </p:sp>
      <p:sp>
        <p:nvSpPr>
          <p:cNvPr id="10" name="Text Placeholder 7"/>
          <p:cNvSpPr>
            <a:spLocks noGrp="1"/>
          </p:cNvSpPr>
          <p:nvPr>
            <p:ph type="body" sz="quarter" idx="12" hasCustomPrompt="1"/>
          </p:nvPr>
        </p:nvSpPr>
        <p:spPr>
          <a:xfrm>
            <a:off x="3405" y="5425236"/>
            <a:ext cx="16015660" cy="1758810"/>
          </a:xfrm>
          <a:prstGeom prst="rect">
            <a:avLst/>
          </a:prstGeom>
          <a:solidFill>
            <a:schemeClr val="accent1"/>
          </a:solidFill>
        </p:spPr>
        <p:txBody>
          <a:bodyPr lIns="365760" tIns="0" rIns="91440" bIns="0" anchor="ctr"/>
          <a:lstStyle>
            <a:lvl1pPr marL="0" indent="0" algn="l">
              <a:buNone/>
              <a:defRPr sz="4000">
                <a:solidFill>
                  <a:schemeClr val="bg1"/>
                </a:solidFill>
                <a:latin typeface="+mn-lt"/>
              </a:defRPr>
            </a:lvl1pPr>
          </a:lstStyle>
          <a:p>
            <a:pPr lvl="0"/>
            <a:r>
              <a:rPr lang="en-US" dirty="0"/>
              <a:t>Remove if not needed</a:t>
            </a:r>
          </a:p>
        </p:txBody>
      </p:sp>
      <p:sp>
        <p:nvSpPr>
          <p:cNvPr id="3" name="Text Placeholder 2"/>
          <p:cNvSpPr>
            <a:spLocks noGrp="1"/>
          </p:cNvSpPr>
          <p:nvPr>
            <p:ph type="body" sz="quarter" idx="14" hasCustomPrompt="1"/>
          </p:nvPr>
        </p:nvSpPr>
        <p:spPr>
          <a:xfrm>
            <a:off x="11839408" y="7819776"/>
            <a:ext cx="4860925" cy="722312"/>
          </a:xfrm>
          <a:prstGeom prst="rect">
            <a:avLst/>
          </a:prstGeom>
        </p:spPr>
        <p:txBody>
          <a:bodyPr/>
          <a:lstStyle>
            <a:lvl1pPr marL="0" indent="0" algn="r">
              <a:buNone/>
              <a:defRPr sz="4000" baseline="0">
                <a:solidFill>
                  <a:schemeClr val="tx1"/>
                </a:solidFill>
                <a:latin typeface="+mj-lt"/>
              </a:defRPr>
            </a:lvl1pPr>
            <a:lvl2pPr marL="649560" indent="0">
              <a:buNone/>
              <a:defRPr/>
            </a:lvl2pPr>
            <a:lvl3pPr marL="1299128" indent="0">
              <a:buNone/>
              <a:defRPr/>
            </a:lvl3pPr>
            <a:lvl4pPr marL="1948695" indent="0">
              <a:buNone/>
              <a:defRPr/>
            </a:lvl4pPr>
            <a:lvl5pPr marL="2598270" indent="0">
              <a:buNone/>
              <a:defRPr/>
            </a:lvl5pPr>
          </a:lstStyle>
          <a:p>
            <a:pPr lvl="0"/>
            <a:r>
              <a:rPr lang="en-US" dirty="0"/>
              <a:t>Click to add text</a:t>
            </a:r>
          </a:p>
        </p:txBody>
      </p:sp>
    </p:spTree>
    <p:extLst>
      <p:ext uri="{BB962C8B-B14F-4D97-AF65-F5344CB8AC3E}">
        <p14:creationId xmlns:p14="http://schemas.microsoft.com/office/powerpoint/2010/main" val="379402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8"/>
          <p:cNvSpPr>
            <a:spLocks noGrp="1"/>
          </p:cNvSpPr>
          <p:nvPr>
            <p:ph type="body" sz="quarter" idx="10" hasCustomPrompt="1"/>
          </p:nvPr>
        </p:nvSpPr>
        <p:spPr>
          <a:xfrm>
            <a:off x="2798619" y="2169624"/>
            <a:ext cx="11804072" cy="4954384"/>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Insert Quote</a:t>
            </a:r>
          </a:p>
        </p:txBody>
      </p:sp>
      <p:sp>
        <p:nvSpPr>
          <p:cNvPr id="16" name="Text Placeholder 10"/>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endParaRPr lang="en-US" dirty="0"/>
          </a:p>
        </p:txBody>
      </p:sp>
    </p:spTree>
    <p:extLst>
      <p:ext uri="{BB962C8B-B14F-4D97-AF65-F5344CB8AC3E}">
        <p14:creationId xmlns:p14="http://schemas.microsoft.com/office/powerpoint/2010/main" val="416924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p:cNvSpPr>
            <a:spLocks noGrp="1"/>
          </p:cNvSpPr>
          <p:nvPr>
            <p:ph type="body" sz="quarter" idx="10" hasCustomPrompt="1"/>
          </p:nvPr>
        </p:nvSpPr>
        <p:spPr>
          <a:xfrm>
            <a:off x="2798619" y="2169624"/>
            <a:ext cx="11804072" cy="4954384"/>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Insert Quote</a:t>
            </a:r>
          </a:p>
        </p:txBody>
      </p:sp>
      <p:sp>
        <p:nvSpPr>
          <p:cNvPr id="10" name="Text Placeholder 10"/>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endParaRPr lang="en-US" dirty="0"/>
          </a:p>
        </p:txBody>
      </p:sp>
    </p:spTree>
    <p:extLst>
      <p:ext uri="{BB962C8B-B14F-4D97-AF65-F5344CB8AC3E}">
        <p14:creationId xmlns:p14="http://schemas.microsoft.com/office/powerpoint/2010/main" val="42187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Aqu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p:cNvSpPr>
            <a:spLocks noGrp="1"/>
          </p:cNvSpPr>
          <p:nvPr>
            <p:ph type="body" sz="quarter" idx="10" hasCustomPrompt="1"/>
          </p:nvPr>
        </p:nvSpPr>
        <p:spPr>
          <a:xfrm>
            <a:off x="2798619" y="2169624"/>
            <a:ext cx="11804072" cy="4954384"/>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Insert Quote</a:t>
            </a:r>
          </a:p>
        </p:txBody>
      </p:sp>
      <p:sp>
        <p:nvSpPr>
          <p:cNvPr id="10" name="Text Placeholder 10"/>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endParaRPr lang="en-US" dirty="0"/>
          </a:p>
        </p:txBody>
      </p:sp>
    </p:spTree>
    <p:extLst>
      <p:ext uri="{BB962C8B-B14F-4D97-AF65-F5344CB8AC3E}">
        <p14:creationId xmlns:p14="http://schemas.microsoft.com/office/powerpoint/2010/main" val="113882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79D9EF-E04F-4CDE-8253-A8AF8357A35E}"/>
              </a:ext>
            </a:extLst>
          </p:cNvPr>
          <p:cNvSpPr>
            <a:spLocks noGrp="1"/>
          </p:cNvSpPr>
          <p:nvPr>
            <p:ph type="title" hasCustomPrompt="1"/>
          </p:nvPr>
        </p:nvSpPr>
        <p:spPr>
          <a:xfrm>
            <a:off x="687776" y="533399"/>
            <a:ext cx="15993891" cy="914401"/>
          </a:xfrm>
          <a:prstGeom prst="rect">
            <a:avLst/>
          </a:prstGeom>
        </p:spPr>
        <p:txBody>
          <a:bodyPr/>
          <a:lstStyle>
            <a:lvl1pPr>
              <a:defRPr sz="5400" b="0" i="0">
                <a:solidFill>
                  <a:schemeClr val="accent1"/>
                </a:solidFill>
                <a:latin typeface="Proxima Nova" charset="0"/>
                <a:ea typeface="Proxima Nova" charset="0"/>
                <a:cs typeface="Proxima Nova" charset="0"/>
              </a:defRPr>
            </a:lvl1pPr>
          </a:lstStyle>
          <a:p>
            <a:r>
              <a:rPr lang="en-US" dirty="0"/>
              <a:t>Click to Edit Master Slide Title</a:t>
            </a:r>
          </a:p>
        </p:txBody>
      </p:sp>
      <p:sp>
        <p:nvSpPr>
          <p:cNvPr id="4" name="Content Placeholder 2">
            <a:extLst>
              <a:ext uri="{FF2B5EF4-FFF2-40B4-BE49-F238E27FC236}">
                <a16:creationId xmlns:a16="http://schemas.microsoft.com/office/drawing/2014/main" id="{7D65BD6E-B365-4471-930E-E785F775F94D}"/>
              </a:ext>
            </a:extLst>
          </p:cNvPr>
          <p:cNvSpPr>
            <a:spLocks noGrp="1"/>
          </p:cNvSpPr>
          <p:nvPr>
            <p:ph idx="1"/>
          </p:nvPr>
        </p:nvSpPr>
        <p:spPr>
          <a:xfrm>
            <a:off x="687776" y="1898072"/>
            <a:ext cx="7674559" cy="6522722"/>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D6F0AB30-19D5-4FA8-8CA9-D14B46918EF0}"/>
              </a:ext>
            </a:extLst>
          </p:cNvPr>
          <p:cNvSpPr>
            <a:spLocks noGrp="1"/>
          </p:cNvSpPr>
          <p:nvPr>
            <p:ph idx="10"/>
          </p:nvPr>
        </p:nvSpPr>
        <p:spPr>
          <a:xfrm>
            <a:off x="8863781" y="1898072"/>
            <a:ext cx="7788706" cy="6522722"/>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7040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p:cNvSpPr>
            <a:spLocks noGrp="1"/>
          </p:cNvSpPr>
          <p:nvPr>
            <p:ph type="body" sz="quarter" idx="10" hasCustomPrompt="1"/>
          </p:nvPr>
        </p:nvSpPr>
        <p:spPr>
          <a:xfrm>
            <a:off x="2798619" y="2169624"/>
            <a:ext cx="11804072" cy="4954384"/>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Insert Quote</a:t>
            </a:r>
          </a:p>
        </p:txBody>
      </p:sp>
      <p:sp>
        <p:nvSpPr>
          <p:cNvPr id="10" name="Text Placeholder 10"/>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endParaRPr lang="en-US" dirty="0"/>
          </a:p>
        </p:txBody>
      </p:sp>
    </p:spTree>
    <p:extLst>
      <p:ext uri="{BB962C8B-B14F-4D97-AF65-F5344CB8AC3E}">
        <p14:creationId xmlns:p14="http://schemas.microsoft.com/office/powerpoint/2010/main" val="4226554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endParaRPr lang="en-US" dirty="0"/>
          </a:p>
        </p:txBody>
      </p:sp>
      <p:sp>
        <p:nvSpPr>
          <p:cNvPr id="9" name="Text Placeholder 8"/>
          <p:cNvSpPr>
            <a:spLocks noGrp="1"/>
          </p:cNvSpPr>
          <p:nvPr>
            <p:ph type="body" sz="quarter" idx="10" hasCustomPrompt="1"/>
          </p:nvPr>
        </p:nvSpPr>
        <p:spPr>
          <a:xfrm>
            <a:off x="2798619" y="2169624"/>
            <a:ext cx="11804072" cy="4954384"/>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Insert Quote</a:t>
            </a:r>
          </a:p>
        </p:txBody>
      </p:sp>
    </p:spTree>
    <p:extLst>
      <p:ext uri="{BB962C8B-B14F-4D97-AF65-F5344CB8AC3E}">
        <p14:creationId xmlns:p14="http://schemas.microsoft.com/office/powerpoint/2010/main" val="282934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Quote w/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5979" y="-10668"/>
            <a:ext cx="8681762" cy="9774936"/>
          </a:xfrm>
          <a:prstGeom prst="rect">
            <a:avLst/>
          </a:prstGeom>
        </p:spPr>
      </p:pic>
      <p:sp>
        <p:nvSpPr>
          <p:cNvPr id="14" name="Picture Placeholder 10">
            <a:extLst>
              <a:ext uri="{FF2B5EF4-FFF2-40B4-BE49-F238E27FC236}">
                <a16:creationId xmlns:a16="http://schemas.microsoft.com/office/drawing/2014/main" id="{3E979480-FE37-4612-A9AC-D92499346BD4}"/>
              </a:ext>
            </a:extLst>
          </p:cNvPr>
          <p:cNvSpPr>
            <a:spLocks noGrp="1"/>
          </p:cNvSpPr>
          <p:nvPr>
            <p:ph type="pic" sz="quarter" idx="13" hasCustomPrompt="1"/>
          </p:nvPr>
        </p:nvSpPr>
        <p:spPr>
          <a:xfrm>
            <a:off x="0" y="0"/>
            <a:ext cx="8670131" cy="9732738"/>
          </a:xfrm>
          <a:prstGeom prst="rect">
            <a:avLst/>
          </a:prstGeom>
        </p:spPr>
        <p:txBody>
          <a:bodyPr lIns="129911" tIns="64956" rIns="129911" bIns="64956"/>
          <a:lstStyle>
            <a:lvl1pPr>
              <a:defRPr baseline="0">
                <a:solidFill>
                  <a:schemeClr val="accent6"/>
                </a:solidFill>
              </a:defRPr>
            </a:lvl1pPr>
          </a:lstStyle>
          <a:p>
            <a:r>
              <a:rPr lang="en-US" dirty="0"/>
              <a:t>Insert Picture</a:t>
            </a:r>
          </a:p>
        </p:txBody>
      </p:sp>
      <p:sp>
        <p:nvSpPr>
          <p:cNvPr id="9" name="Text Placeholder 8"/>
          <p:cNvSpPr>
            <a:spLocks noGrp="1"/>
          </p:cNvSpPr>
          <p:nvPr>
            <p:ph type="body" sz="quarter" idx="10" hasCustomPrompt="1"/>
          </p:nvPr>
        </p:nvSpPr>
        <p:spPr>
          <a:xfrm>
            <a:off x="9177463" y="2199835"/>
            <a:ext cx="7630872" cy="4291979"/>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Insert Quote</a:t>
            </a:r>
          </a:p>
        </p:txBody>
      </p:sp>
      <p:sp>
        <p:nvSpPr>
          <p:cNvPr id="11" name="Text Placeholder 10"/>
          <p:cNvSpPr>
            <a:spLocks noGrp="1"/>
          </p:cNvSpPr>
          <p:nvPr>
            <p:ph type="body" sz="quarter" idx="11" hasCustomPrompt="1"/>
          </p:nvPr>
        </p:nvSpPr>
        <p:spPr>
          <a:xfrm>
            <a:off x="10889674" y="7050425"/>
            <a:ext cx="4340468" cy="501223"/>
          </a:xfrm>
          <a:prstGeom prst="rect">
            <a:avLst/>
          </a:prstGeom>
        </p:spPr>
        <p:txBody>
          <a:bodyPr lIns="129911" tIns="64956" rIns="129911" bIns="64956"/>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dirty="0"/>
              <a:t>– NAME</a:t>
            </a:r>
          </a:p>
        </p:txBody>
      </p:sp>
    </p:spTree>
    <p:extLst>
      <p:ext uri="{BB962C8B-B14F-4D97-AF65-F5344CB8AC3E}">
        <p14:creationId xmlns:p14="http://schemas.microsoft.com/office/powerpoint/2010/main" val="2074928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Quote w/photo">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3E979480-FE37-4612-A9AC-D92499346BD4}"/>
              </a:ext>
            </a:extLst>
          </p:cNvPr>
          <p:cNvSpPr>
            <a:spLocks noGrp="1"/>
          </p:cNvSpPr>
          <p:nvPr>
            <p:ph type="pic" sz="quarter" idx="13" hasCustomPrompt="1"/>
          </p:nvPr>
        </p:nvSpPr>
        <p:spPr>
          <a:xfrm>
            <a:off x="8670131" y="0"/>
            <a:ext cx="8670131" cy="9732738"/>
          </a:xfrm>
          <a:prstGeom prst="rect">
            <a:avLst/>
          </a:prstGeom>
        </p:spPr>
        <p:txBody>
          <a:bodyPr lIns="129911" tIns="64956" rIns="129911" bIns="64956"/>
          <a:lstStyle>
            <a:lvl1pPr>
              <a:defRPr baseline="0">
                <a:solidFill>
                  <a:schemeClr val="accent6"/>
                </a:solidFill>
              </a:defRPr>
            </a:lvl1pPr>
          </a:lstStyle>
          <a:p>
            <a:r>
              <a:rPr lang="en-US" dirty="0"/>
              <a:t>Insert Picture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35"/>
            <a:ext cx="8679395" cy="9772270"/>
          </a:xfrm>
          <a:prstGeom prst="rect">
            <a:avLst/>
          </a:prstGeom>
        </p:spPr>
      </p:pic>
      <p:sp>
        <p:nvSpPr>
          <p:cNvPr id="16" name="Text Placeholder 8"/>
          <p:cNvSpPr>
            <a:spLocks noGrp="1"/>
          </p:cNvSpPr>
          <p:nvPr>
            <p:ph type="body" sz="quarter" idx="10" hasCustomPrompt="1"/>
          </p:nvPr>
        </p:nvSpPr>
        <p:spPr>
          <a:xfrm>
            <a:off x="481484" y="2199835"/>
            <a:ext cx="7630872" cy="4291979"/>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Insert Quote</a:t>
            </a:r>
          </a:p>
        </p:txBody>
      </p:sp>
      <p:sp>
        <p:nvSpPr>
          <p:cNvPr id="17" name="Text Placeholder 10"/>
          <p:cNvSpPr>
            <a:spLocks noGrp="1"/>
          </p:cNvSpPr>
          <p:nvPr>
            <p:ph type="body" sz="quarter" idx="11" hasCustomPrompt="1"/>
          </p:nvPr>
        </p:nvSpPr>
        <p:spPr>
          <a:xfrm>
            <a:off x="2193695" y="7050425"/>
            <a:ext cx="4340468" cy="501223"/>
          </a:xfrm>
          <a:prstGeom prst="rect">
            <a:avLst/>
          </a:prstGeom>
        </p:spPr>
        <p:txBody>
          <a:bodyPr lIns="129911" tIns="64956" rIns="129911" bIns="64956"/>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dirty="0"/>
              <a:t>– NAME</a:t>
            </a:r>
          </a:p>
        </p:txBody>
      </p:sp>
    </p:spTree>
    <p:extLst>
      <p:ext uri="{BB962C8B-B14F-4D97-AF65-F5344CB8AC3E}">
        <p14:creationId xmlns:p14="http://schemas.microsoft.com/office/powerpoint/2010/main" val="1797549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rsonal Practice">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4910295D-8AC5-49AE-80DC-5CCD93600661}"/>
              </a:ext>
            </a:extLst>
          </p:cNvPr>
          <p:cNvSpPr>
            <a:spLocks noGrp="1"/>
          </p:cNvSpPr>
          <p:nvPr>
            <p:ph sz="quarter" idx="10"/>
          </p:nvPr>
        </p:nvSpPr>
        <p:spPr>
          <a:xfrm>
            <a:off x="475488" y="0"/>
            <a:ext cx="7790689" cy="9753599"/>
          </a:xfrm>
          <a:prstGeom prst="rect">
            <a:avLst/>
          </a:prstGeom>
        </p:spPr>
        <p:txBody>
          <a:bodyPr anchor="ctr" anchorCtr="0"/>
          <a:lstStyle>
            <a:lvl1pPr marL="487672" indent="-487672">
              <a:spcAft>
                <a:spcPts val="3000"/>
              </a:spcAft>
              <a:buClrTx/>
              <a:buFont typeface="Arial" panose="020B0604020202020204" pitchFamily="34" charset="0"/>
              <a:buChar char="•"/>
              <a:defRPr sz="4000">
                <a:solidFill>
                  <a:schemeClr val="bg1"/>
                </a:solidFill>
                <a:latin typeface="+mj-lt"/>
              </a:defRPr>
            </a:lvl1pPr>
            <a:lvl2pPr marL="1056623" indent="-406394">
              <a:spcAft>
                <a:spcPts val="3000"/>
              </a:spcAft>
              <a:buClrTx/>
              <a:buFont typeface="Arial" panose="020B0604020202020204" pitchFamily="34" charset="0"/>
              <a:buChar char="•"/>
              <a:defRPr sz="3600">
                <a:solidFill>
                  <a:schemeClr val="bg1"/>
                </a:solidFill>
                <a:latin typeface="+mj-lt"/>
              </a:defRPr>
            </a:lvl2pPr>
            <a:lvl3pPr marL="1625575" indent="-325115">
              <a:spcAft>
                <a:spcPts val="3000"/>
              </a:spcAft>
              <a:buClrTx/>
              <a:buFont typeface="Arial" panose="020B0604020202020204" pitchFamily="34" charset="0"/>
              <a:buChar char="•"/>
              <a:defRPr sz="3200">
                <a:solidFill>
                  <a:schemeClr val="bg1"/>
                </a:solidFill>
                <a:latin typeface="+mj-lt"/>
              </a:defRPr>
            </a:lvl3pPr>
            <a:lvl4pPr marL="2275804" indent="-325115">
              <a:spcAft>
                <a:spcPts val="3000"/>
              </a:spcAft>
              <a:buClrTx/>
              <a:buFont typeface="Arial" panose="020B0604020202020204" pitchFamily="34" charset="0"/>
              <a:buChar char="•"/>
              <a:defRPr sz="2800">
                <a:solidFill>
                  <a:schemeClr val="bg1"/>
                </a:solidFill>
                <a:latin typeface="+mj-lt"/>
              </a:defRPr>
            </a:lvl4pPr>
            <a:lvl5pPr marL="2926034" indent="-325115">
              <a:spcAft>
                <a:spcPts val="3000"/>
              </a:spcAft>
              <a:buClrTx/>
              <a:buFont typeface="Arial" panose="020B0604020202020204" pitchFamily="34" charset="0"/>
              <a:buChar char="•"/>
              <a:defRPr sz="2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203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BEF5C0-67D1-4CC4-B8A0-3FA70AF462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167454" y="8588902"/>
            <a:ext cx="685800" cy="685800"/>
          </a:xfrm>
          <a:prstGeom prst="rect">
            <a:avLst/>
          </a:prstGeom>
        </p:spPr>
      </p:pic>
      <p:sp>
        <p:nvSpPr>
          <p:cNvPr id="5" name="Content Placeholder 2">
            <a:extLst>
              <a:ext uri="{FF2B5EF4-FFF2-40B4-BE49-F238E27FC236}">
                <a16:creationId xmlns:a16="http://schemas.microsoft.com/office/drawing/2014/main" id="{2351FD87-8E1C-4DB9-89E5-12FC28D57C1D}"/>
              </a:ext>
            </a:extLst>
          </p:cNvPr>
          <p:cNvSpPr>
            <a:spLocks noGrp="1"/>
          </p:cNvSpPr>
          <p:nvPr>
            <p:ph idx="1"/>
          </p:nvPr>
        </p:nvSpPr>
        <p:spPr>
          <a:xfrm>
            <a:off x="687776" y="1898072"/>
            <a:ext cx="15993891" cy="6690830"/>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1724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E6C809-F7DB-4BDD-894F-427E4C0BDC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22311" y="8507335"/>
            <a:ext cx="685800" cy="685800"/>
          </a:xfrm>
          <a:prstGeom prst="rect">
            <a:avLst/>
          </a:prstGeom>
        </p:spPr>
      </p:pic>
    </p:spTree>
    <p:extLst>
      <p:ext uri="{BB962C8B-B14F-4D97-AF65-F5344CB8AC3E}">
        <p14:creationId xmlns:p14="http://schemas.microsoft.com/office/powerpoint/2010/main" val="387126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0CA8291-672A-4B5F-8E14-B884965C0B7E}"/>
              </a:ext>
            </a:extLst>
          </p:cNvPr>
          <p:cNvSpPr>
            <a:spLocks noGrp="1"/>
          </p:cNvSpPr>
          <p:nvPr>
            <p:ph idx="1"/>
          </p:nvPr>
        </p:nvSpPr>
        <p:spPr>
          <a:xfrm>
            <a:off x="687776" y="1898072"/>
            <a:ext cx="15993891" cy="6690830"/>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A447C-AF7B-4342-B9CC-9FAB4146E148}"/>
              </a:ext>
            </a:extLst>
          </p:cNvPr>
          <p:cNvSpPr>
            <a:spLocks noGrp="1"/>
          </p:cNvSpPr>
          <p:nvPr>
            <p:ph type="title" hasCustomPrompt="1"/>
          </p:nvPr>
        </p:nvSpPr>
        <p:spPr>
          <a:xfrm>
            <a:off x="687776" y="533399"/>
            <a:ext cx="15993891" cy="914401"/>
          </a:xfrm>
          <a:prstGeom prst="rect">
            <a:avLst/>
          </a:prstGeom>
        </p:spPr>
        <p:txBody>
          <a:bodyPr/>
          <a:lstStyle>
            <a:lvl1pPr>
              <a:defRPr sz="5400" b="0" i="0">
                <a:solidFill>
                  <a:schemeClr val="accent1"/>
                </a:solidFill>
                <a:latin typeface="Proxima Nova" charset="0"/>
                <a:ea typeface="Proxima Nova" charset="0"/>
                <a:cs typeface="Proxima Nova" charset="0"/>
              </a:defRPr>
            </a:lvl1pPr>
          </a:lstStyle>
          <a:p>
            <a:r>
              <a:rPr lang="en-US"/>
              <a:t>Click to Edit Master Slide Title</a:t>
            </a:r>
          </a:p>
        </p:txBody>
      </p:sp>
    </p:spTree>
    <p:extLst>
      <p:ext uri="{BB962C8B-B14F-4D97-AF65-F5344CB8AC3E}">
        <p14:creationId xmlns:p14="http://schemas.microsoft.com/office/powerpoint/2010/main" val="315902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174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FCDF8B-70ED-43A8-A196-1BC13F780640}"/>
              </a:ext>
            </a:extLst>
          </p:cNvPr>
          <p:cNvSpPr/>
          <p:nvPr userDrawn="1"/>
        </p:nvSpPr>
        <p:spPr>
          <a:xfrm>
            <a:off x="0" y="0"/>
            <a:ext cx="17340263" cy="975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late, food, drawing, light&#10;&#10;Description automatically generated">
            <a:extLst>
              <a:ext uri="{FF2B5EF4-FFF2-40B4-BE49-F238E27FC236}">
                <a16:creationId xmlns:a16="http://schemas.microsoft.com/office/drawing/2014/main" id="{B800F5CF-A213-41C2-B2CD-4612074808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7313" y="874148"/>
            <a:ext cx="9165772" cy="9067038"/>
          </a:xfrm>
          <a:prstGeom prst="rect">
            <a:avLst/>
          </a:prstGeom>
        </p:spPr>
      </p:pic>
      <p:pic>
        <p:nvPicPr>
          <p:cNvPr id="6" name="Picture 5">
            <a:extLst>
              <a:ext uri="{FF2B5EF4-FFF2-40B4-BE49-F238E27FC236}">
                <a16:creationId xmlns:a16="http://schemas.microsoft.com/office/drawing/2014/main" id="{BAE83850-7759-4D5C-A11B-E23402E98A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2895" y="485526"/>
            <a:ext cx="7491656" cy="886073"/>
          </a:xfrm>
          <a:prstGeom prst="rect">
            <a:avLst/>
          </a:prstGeom>
        </p:spPr>
      </p:pic>
      <p:pic>
        <p:nvPicPr>
          <p:cNvPr id="8" name="Picture 7">
            <a:extLst>
              <a:ext uri="{FF2B5EF4-FFF2-40B4-BE49-F238E27FC236}">
                <a16:creationId xmlns:a16="http://schemas.microsoft.com/office/drawing/2014/main" id="{591AAF48-17A9-43D1-8F55-A617856D092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99240" y="6639819"/>
            <a:ext cx="7970892" cy="1468988"/>
          </a:xfrm>
          <a:prstGeom prst="rect">
            <a:avLst/>
          </a:prstGeom>
        </p:spPr>
      </p:pic>
      <p:sp>
        <p:nvSpPr>
          <p:cNvPr id="10" name="TextBox 9">
            <a:extLst>
              <a:ext uri="{FF2B5EF4-FFF2-40B4-BE49-F238E27FC236}">
                <a16:creationId xmlns:a16="http://schemas.microsoft.com/office/drawing/2014/main" id="{A9D95641-A873-41FF-B4D5-EDC453212F74}"/>
              </a:ext>
            </a:extLst>
          </p:cNvPr>
          <p:cNvSpPr txBox="1"/>
          <p:nvPr userDrawn="1"/>
        </p:nvSpPr>
        <p:spPr>
          <a:xfrm>
            <a:off x="572895" y="8275069"/>
            <a:ext cx="8097236" cy="707886"/>
          </a:xfrm>
          <a:prstGeom prst="rect">
            <a:avLst/>
          </a:prstGeom>
          <a:noFill/>
        </p:spPr>
        <p:txBody>
          <a:bodyPr wrap="square" rtlCol="0">
            <a:spAutoFit/>
          </a:bodyPr>
          <a:lstStyle/>
          <a:p>
            <a:pPr algn="ctr"/>
            <a:r>
              <a:rPr lang="en-US" sz="4000">
                <a:solidFill>
                  <a:schemeClr val="bg1"/>
                </a:solidFill>
                <a:latin typeface="+mj-lt"/>
              </a:rPr>
              <a:t>Thank you for joining us!</a:t>
            </a:r>
          </a:p>
        </p:txBody>
      </p:sp>
    </p:spTree>
    <p:extLst>
      <p:ext uri="{BB962C8B-B14F-4D97-AF65-F5344CB8AC3E}">
        <p14:creationId xmlns:p14="http://schemas.microsoft.com/office/powerpoint/2010/main" val="240328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on Righ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C9CC8DD-EE1D-4F71-B6A4-DEBADAB96AA0}"/>
              </a:ext>
            </a:extLst>
          </p:cNvPr>
          <p:cNvSpPr>
            <a:spLocks noGrp="1"/>
          </p:cNvSpPr>
          <p:nvPr>
            <p:ph idx="1"/>
          </p:nvPr>
        </p:nvSpPr>
        <p:spPr>
          <a:xfrm>
            <a:off x="687776" y="1898072"/>
            <a:ext cx="9400121" cy="6690830"/>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a:extLst>
              <a:ext uri="{FF2B5EF4-FFF2-40B4-BE49-F238E27FC236}">
                <a16:creationId xmlns:a16="http://schemas.microsoft.com/office/drawing/2014/main" id="{08E6D755-EEE5-41C9-A447-55F05FE81980}"/>
              </a:ext>
            </a:extLst>
          </p:cNvPr>
          <p:cNvSpPr>
            <a:spLocks noGrp="1"/>
          </p:cNvSpPr>
          <p:nvPr>
            <p:ph type="pic" sz="quarter" idx="10"/>
          </p:nvPr>
        </p:nvSpPr>
        <p:spPr>
          <a:xfrm>
            <a:off x="10854813" y="1898072"/>
            <a:ext cx="5826854" cy="6690830"/>
          </a:xfrm>
          <a:prstGeom prst="rect">
            <a:avLst/>
          </a:prstGeom>
        </p:spPr>
        <p:txBody>
          <a:bodyPr/>
          <a:lstStyle>
            <a:lvl1pPr>
              <a:buClr>
                <a:schemeClr val="accent2"/>
              </a:buClr>
              <a:defRPr>
                <a:solidFill>
                  <a:schemeClr val="accent6"/>
                </a:solidFill>
              </a:defRPr>
            </a:lvl1pPr>
          </a:lstStyle>
          <a:p>
            <a:r>
              <a:rPr lang="en-US" dirty="0"/>
              <a:t>Drag picture to placeholder or click icon to add</a:t>
            </a:r>
          </a:p>
        </p:txBody>
      </p:sp>
      <p:sp>
        <p:nvSpPr>
          <p:cNvPr id="11" name="Title 1">
            <a:extLst>
              <a:ext uri="{FF2B5EF4-FFF2-40B4-BE49-F238E27FC236}">
                <a16:creationId xmlns:a16="http://schemas.microsoft.com/office/drawing/2014/main" id="{49864921-54C8-45B7-B74F-92362FB62AE1}"/>
              </a:ext>
            </a:extLst>
          </p:cNvPr>
          <p:cNvSpPr>
            <a:spLocks noGrp="1"/>
          </p:cNvSpPr>
          <p:nvPr>
            <p:ph type="title" hasCustomPrompt="1"/>
          </p:nvPr>
        </p:nvSpPr>
        <p:spPr>
          <a:xfrm>
            <a:off x="687776" y="533399"/>
            <a:ext cx="15993891" cy="914401"/>
          </a:xfrm>
          <a:prstGeom prst="rect">
            <a:avLst/>
          </a:prstGeom>
        </p:spPr>
        <p:txBody>
          <a:bodyPr/>
          <a:lstStyle>
            <a:lvl1pPr>
              <a:defRPr sz="5400" b="0" i="0">
                <a:solidFill>
                  <a:schemeClr val="accent1"/>
                </a:solidFill>
                <a:latin typeface="Proxima Nova" charset="0"/>
                <a:ea typeface="Proxima Nova" charset="0"/>
                <a:cs typeface="Proxima Nova" charset="0"/>
              </a:defRPr>
            </a:lvl1pPr>
          </a:lstStyle>
          <a:p>
            <a:r>
              <a:rPr lang="en-US" dirty="0"/>
              <a:t>Click to Edit Master Slide Title</a:t>
            </a:r>
          </a:p>
        </p:txBody>
      </p:sp>
    </p:spTree>
    <p:extLst>
      <p:ext uri="{BB962C8B-B14F-4D97-AF65-F5344CB8AC3E}">
        <p14:creationId xmlns:p14="http://schemas.microsoft.com/office/powerpoint/2010/main" val="675984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60DE7DDC-332E-4A54-A0F3-1DCFB25F0A97}"/>
              </a:ext>
            </a:extLst>
          </p:cNvPr>
          <p:cNvSpPr>
            <a:spLocks noGrp="1"/>
          </p:cNvSpPr>
          <p:nvPr>
            <p:ph type="body" sz="quarter" idx="10" hasCustomPrompt="1"/>
          </p:nvPr>
        </p:nvSpPr>
        <p:spPr>
          <a:xfrm>
            <a:off x="-16707" y="6426919"/>
            <a:ext cx="17340262" cy="3332590"/>
          </a:xfrm>
          <a:prstGeom prst="rect">
            <a:avLst/>
          </a:prstGeom>
          <a:solidFill>
            <a:srgbClr val="B72027"/>
          </a:solidFill>
        </p:spPr>
        <p:txBody>
          <a:bodyPr tIns="457200" anchor="ctr"/>
          <a:lstStyle>
            <a:lvl1pPr marL="0" indent="0" algn="ctr">
              <a:buNone/>
              <a:defRPr sz="7200" b="1" spc="300">
                <a:solidFill>
                  <a:schemeClr val="bg1"/>
                </a:solidFill>
              </a:defRPr>
            </a:lvl1pPr>
          </a:lstStyle>
          <a:p>
            <a:pPr algn="ctr"/>
            <a:r>
              <a:rPr lang="en-US">
                <a:solidFill>
                  <a:schemeClr val="accent1"/>
                </a:solidFill>
              </a:rPr>
              <a:t>COURSE TITLE-OVERVIEW</a:t>
            </a:r>
          </a:p>
        </p:txBody>
      </p:sp>
      <p:sp>
        <p:nvSpPr>
          <p:cNvPr id="5" name="Picture Placeholder 10">
            <a:extLst>
              <a:ext uri="{FF2B5EF4-FFF2-40B4-BE49-F238E27FC236}">
                <a16:creationId xmlns:a16="http://schemas.microsoft.com/office/drawing/2014/main" id="{6FC08A88-201E-4A2D-BFEF-720804A15CC1}"/>
              </a:ext>
            </a:extLst>
          </p:cNvPr>
          <p:cNvSpPr>
            <a:spLocks noGrp="1"/>
          </p:cNvSpPr>
          <p:nvPr>
            <p:ph type="pic" sz="quarter" idx="11" hasCustomPrompt="1"/>
          </p:nvPr>
        </p:nvSpPr>
        <p:spPr>
          <a:xfrm>
            <a:off x="0" y="-1"/>
            <a:ext cx="17323555" cy="6426919"/>
          </a:xfrm>
          <a:prstGeom prst="rect">
            <a:avLst/>
          </a:prstGeom>
        </p:spPr>
        <p:txBody>
          <a:bodyPr lIns="129911" tIns="64956" rIns="129911" bIns="64956"/>
          <a:lstStyle>
            <a:lvl1pPr>
              <a:defRPr baseline="0">
                <a:solidFill>
                  <a:schemeClr val="accent6"/>
                </a:solidFill>
              </a:defRPr>
            </a:lvl1pPr>
          </a:lstStyle>
          <a:p>
            <a:r>
              <a:rPr lang="en-US"/>
              <a:t>Insert Picture</a:t>
            </a:r>
          </a:p>
        </p:txBody>
      </p:sp>
      <p:pic>
        <p:nvPicPr>
          <p:cNvPr id="2" name="Picture 1" descr="A close up of a sign&#10;&#10;Description automatically generated">
            <a:extLst>
              <a:ext uri="{FF2B5EF4-FFF2-40B4-BE49-F238E27FC236}">
                <a16:creationId xmlns:a16="http://schemas.microsoft.com/office/drawing/2014/main" id="{420BC70D-4531-4C3D-9A21-022423928B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51" y="631372"/>
            <a:ext cx="3488835" cy="1306261"/>
          </a:xfrm>
          <a:prstGeom prst="rect">
            <a:avLst/>
          </a:prstGeom>
        </p:spPr>
      </p:pic>
      <p:cxnSp>
        <p:nvCxnSpPr>
          <p:cNvPr id="4" name="Straight Connector 3">
            <a:extLst>
              <a:ext uri="{FF2B5EF4-FFF2-40B4-BE49-F238E27FC236}">
                <a16:creationId xmlns:a16="http://schemas.microsoft.com/office/drawing/2014/main" id="{EA3AD95E-B6E8-4DAA-9481-18EEF7CB97BD}"/>
              </a:ext>
            </a:extLst>
          </p:cNvPr>
          <p:cNvCxnSpPr>
            <a:cxnSpLocks/>
          </p:cNvCxnSpPr>
          <p:nvPr userDrawn="1"/>
        </p:nvCxnSpPr>
        <p:spPr>
          <a:xfrm flipV="1">
            <a:off x="0" y="6313708"/>
            <a:ext cx="17323555" cy="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29D38BC-B5F9-4A03-A130-8E7538FBC8A8}"/>
              </a:ext>
            </a:extLst>
          </p:cNvPr>
          <p:cNvSpPr/>
          <p:nvPr userDrawn="1"/>
        </p:nvSpPr>
        <p:spPr>
          <a:xfrm>
            <a:off x="-16707" y="6335479"/>
            <a:ext cx="1735697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5000648-FB70-4B25-A438-FAAB36C4354F}"/>
              </a:ext>
            </a:extLst>
          </p:cNvPr>
          <p:cNvGrpSpPr/>
          <p:nvPr userDrawn="1"/>
        </p:nvGrpSpPr>
        <p:grpSpPr>
          <a:xfrm>
            <a:off x="7490993" y="6429434"/>
            <a:ext cx="2358276" cy="738296"/>
            <a:chOff x="3155948" y="0"/>
            <a:chExt cx="2358276" cy="738296"/>
          </a:xfrm>
        </p:grpSpPr>
        <p:sp>
          <p:nvSpPr>
            <p:cNvPr id="10" name="Rectangle 9">
              <a:extLst>
                <a:ext uri="{FF2B5EF4-FFF2-40B4-BE49-F238E27FC236}">
                  <a16:creationId xmlns:a16="http://schemas.microsoft.com/office/drawing/2014/main" id="{8F0B2D45-E1A2-405B-8BBD-4DB93EB28289}"/>
                </a:ext>
              </a:extLst>
            </p:cNvPr>
            <p:cNvSpPr/>
            <p:nvPr/>
          </p:nvSpPr>
          <p:spPr>
            <a:xfrm>
              <a:off x="3155948" y="0"/>
              <a:ext cx="2358276" cy="73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1" name="Picture 10">
              <a:extLst>
                <a:ext uri="{FF2B5EF4-FFF2-40B4-BE49-F238E27FC236}">
                  <a16:creationId xmlns:a16="http://schemas.microsoft.com/office/drawing/2014/main" id="{CEAA111F-EFCF-42D4-B72B-6BBA3E304F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spTree>
    <p:extLst>
      <p:ext uri="{BB962C8B-B14F-4D97-AF65-F5344CB8AC3E}">
        <p14:creationId xmlns:p14="http://schemas.microsoft.com/office/powerpoint/2010/main" val="1561401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25DF3-927D-4A69-90BF-6C87DA5CC4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15" y="504011"/>
            <a:ext cx="8041518" cy="951108"/>
          </a:xfrm>
          <a:prstGeom prst="rect">
            <a:avLst/>
          </a:prstGeom>
        </p:spPr>
      </p:pic>
      <p:pic>
        <p:nvPicPr>
          <p:cNvPr id="5" name="Picture 4" descr="A close up of a sign&#10;&#10;Description automatically generated">
            <a:extLst>
              <a:ext uri="{FF2B5EF4-FFF2-40B4-BE49-F238E27FC236}">
                <a16:creationId xmlns:a16="http://schemas.microsoft.com/office/drawing/2014/main" id="{20FBF635-4AC6-4ED2-947E-21B69182C3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76422" y="3200401"/>
            <a:ext cx="6962018" cy="2606662"/>
          </a:xfrm>
          <a:prstGeom prst="rect">
            <a:avLst/>
          </a:prstGeom>
        </p:spPr>
      </p:pic>
      <p:sp>
        <p:nvSpPr>
          <p:cNvPr id="6" name="Text Placeholder 5">
            <a:extLst>
              <a:ext uri="{FF2B5EF4-FFF2-40B4-BE49-F238E27FC236}">
                <a16:creationId xmlns:a16="http://schemas.microsoft.com/office/drawing/2014/main" id="{1C1582E6-FFF5-425B-B0B1-0613107902F8}"/>
              </a:ext>
            </a:extLst>
          </p:cNvPr>
          <p:cNvSpPr>
            <a:spLocks noGrp="1"/>
          </p:cNvSpPr>
          <p:nvPr>
            <p:ph type="body" sz="quarter" idx="10" hasCustomPrompt="1"/>
          </p:nvPr>
        </p:nvSpPr>
        <p:spPr>
          <a:xfrm>
            <a:off x="619125" y="6577013"/>
            <a:ext cx="16076613" cy="2552700"/>
          </a:xfrm>
          <a:prstGeom prst="rect">
            <a:avLst/>
          </a:prstGeom>
        </p:spPr>
        <p:txBody>
          <a:bodyPr anchor="ctr"/>
          <a:lstStyle>
            <a:lvl1pPr marL="0" indent="0" algn="ctr">
              <a:buNone/>
              <a:defRPr sz="7200" b="1" spc="300">
                <a:solidFill>
                  <a:srgbClr val="313E49"/>
                </a:solidFill>
              </a:defRPr>
            </a:lvl1pPr>
          </a:lstStyle>
          <a:p>
            <a:pPr algn="ctr"/>
            <a:r>
              <a:rPr lang="en-US">
                <a:solidFill>
                  <a:schemeClr val="accent1"/>
                </a:solidFill>
              </a:rPr>
              <a:t>COURSE TITLE-OVERVIEW</a:t>
            </a:r>
          </a:p>
        </p:txBody>
      </p:sp>
      <p:cxnSp>
        <p:nvCxnSpPr>
          <p:cNvPr id="8" name="Straight Connector 7">
            <a:extLst>
              <a:ext uri="{FF2B5EF4-FFF2-40B4-BE49-F238E27FC236}">
                <a16:creationId xmlns:a16="http://schemas.microsoft.com/office/drawing/2014/main" id="{5A961BDE-37E6-499C-B236-BD8C6E941ED7}"/>
              </a:ext>
            </a:extLst>
          </p:cNvPr>
          <p:cNvCxnSpPr>
            <a:cxnSpLocks/>
          </p:cNvCxnSpPr>
          <p:nvPr userDrawn="1"/>
        </p:nvCxnSpPr>
        <p:spPr>
          <a:xfrm>
            <a:off x="734105" y="6313714"/>
            <a:ext cx="15846652" cy="0"/>
          </a:xfrm>
          <a:prstGeom prst="line">
            <a:avLst/>
          </a:prstGeom>
          <a:ln w="19050">
            <a:solidFill>
              <a:srgbClr val="313E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667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25DF3-927D-4A69-90BF-6C87DA5CC4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15" y="504011"/>
            <a:ext cx="8041518" cy="951108"/>
          </a:xfrm>
          <a:prstGeom prst="rect">
            <a:avLst/>
          </a:prstGeom>
        </p:spPr>
      </p:pic>
      <p:pic>
        <p:nvPicPr>
          <p:cNvPr id="5" name="Picture 4" descr="A close up of a sign&#10;&#10;Description automatically generated">
            <a:extLst>
              <a:ext uri="{FF2B5EF4-FFF2-40B4-BE49-F238E27FC236}">
                <a16:creationId xmlns:a16="http://schemas.microsoft.com/office/drawing/2014/main" id="{20FBF635-4AC6-4ED2-947E-21B69182C3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76422" y="3200401"/>
            <a:ext cx="6962018" cy="2606662"/>
          </a:xfrm>
          <a:prstGeom prst="rect">
            <a:avLst/>
          </a:prstGeom>
        </p:spPr>
      </p:pic>
      <p:sp>
        <p:nvSpPr>
          <p:cNvPr id="6" name="Text Placeholder 5">
            <a:extLst>
              <a:ext uri="{FF2B5EF4-FFF2-40B4-BE49-F238E27FC236}">
                <a16:creationId xmlns:a16="http://schemas.microsoft.com/office/drawing/2014/main" id="{1C1582E6-FFF5-425B-B0B1-0613107902F8}"/>
              </a:ext>
            </a:extLst>
          </p:cNvPr>
          <p:cNvSpPr>
            <a:spLocks noGrp="1"/>
          </p:cNvSpPr>
          <p:nvPr>
            <p:ph type="body" sz="quarter" idx="10" hasCustomPrompt="1"/>
          </p:nvPr>
        </p:nvSpPr>
        <p:spPr>
          <a:xfrm>
            <a:off x="619125" y="6577013"/>
            <a:ext cx="16076613" cy="2552700"/>
          </a:xfrm>
          <a:prstGeom prst="rect">
            <a:avLst/>
          </a:prstGeom>
        </p:spPr>
        <p:txBody>
          <a:bodyPr anchor="ctr"/>
          <a:lstStyle>
            <a:lvl1pPr marL="0" indent="0" algn="ctr">
              <a:buNone/>
              <a:defRPr sz="7200" b="1" spc="300">
                <a:solidFill>
                  <a:srgbClr val="B72027"/>
                </a:solidFill>
              </a:defRPr>
            </a:lvl1pPr>
          </a:lstStyle>
          <a:p>
            <a:pPr algn="ctr"/>
            <a:r>
              <a:rPr lang="en-US">
                <a:solidFill>
                  <a:schemeClr val="accent1"/>
                </a:solidFill>
              </a:rPr>
              <a:t>COURSE TITLE-OVERVIEW</a:t>
            </a:r>
          </a:p>
        </p:txBody>
      </p:sp>
      <p:cxnSp>
        <p:nvCxnSpPr>
          <p:cNvPr id="8" name="Straight Connector 7">
            <a:extLst>
              <a:ext uri="{FF2B5EF4-FFF2-40B4-BE49-F238E27FC236}">
                <a16:creationId xmlns:a16="http://schemas.microsoft.com/office/drawing/2014/main" id="{5A961BDE-37E6-499C-B236-BD8C6E941ED7}"/>
              </a:ext>
            </a:extLst>
          </p:cNvPr>
          <p:cNvCxnSpPr>
            <a:cxnSpLocks/>
          </p:cNvCxnSpPr>
          <p:nvPr userDrawn="1"/>
        </p:nvCxnSpPr>
        <p:spPr>
          <a:xfrm>
            <a:off x="734105" y="6313714"/>
            <a:ext cx="15846652" cy="0"/>
          </a:xfrm>
          <a:prstGeom prst="line">
            <a:avLst/>
          </a:prstGeom>
          <a:ln w="19050">
            <a:solidFill>
              <a:srgbClr val="313E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609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4101F526-CF37-4334-9F36-F657077E0691}"/>
              </a:ext>
            </a:extLst>
          </p:cNvPr>
          <p:cNvSpPr/>
          <p:nvPr userDrawn="1"/>
        </p:nvSpPr>
        <p:spPr>
          <a:xfrm>
            <a:off x="-1" y="1397700"/>
            <a:ext cx="8778240" cy="2926080"/>
          </a:xfrm>
          <a:prstGeom prst="rightArrow">
            <a:avLst>
              <a:gd name="adj1" fmla="val 50000"/>
              <a:gd name="adj2" fmla="val 51143"/>
            </a:avLst>
          </a:prstGeom>
          <a:solidFill>
            <a:srgbClr val="FF9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869563F-2A76-41EB-A7B0-E9D73D0F4522}"/>
              </a:ext>
            </a:extLst>
          </p:cNvPr>
          <p:cNvSpPr>
            <a:spLocks noGrp="1"/>
          </p:cNvSpPr>
          <p:nvPr>
            <p:ph type="title" hasCustomPrompt="1"/>
          </p:nvPr>
        </p:nvSpPr>
        <p:spPr>
          <a:xfrm>
            <a:off x="687776" y="533399"/>
            <a:ext cx="15993891" cy="914401"/>
          </a:xfrm>
          <a:prstGeom prst="rect">
            <a:avLst/>
          </a:prstGeom>
        </p:spPr>
        <p:txBody>
          <a:bodyPr lIns="0" tIns="0" rIns="0" bIns="0"/>
          <a:lstStyle>
            <a:lvl1pPr>
              <a:defRPr sz="5400" b="0" i="0">
                <a:solidFill>
                  <a:schemeClr val="accent1"/>
                </a:solidFill>
                <a:latin typeface="Proxima Nova" charset="0"/>
                <a:ea typeface="Proxima Nova" charset="0"/>
                <a:cs typeface="Proxima Nova" charset="0"/>
              </a:defRPr>
            </a:lvl1pPr>
          </a:lstStyle>
          <a:p>
            <a:r>
              <a:rPr lang="en-US"/>
              <a:t>Next Steps</a:t>
            </a:r>
          </a:p>
        </p:txBody>
      </p:sp>
      <p:sp>
        <p:nvSpPr>
          <p:cNvPr id="16" name="TextBox 15">
            <a:extLst>
              <a:ext uri="{FF2B5EF4-FFF2-40B4-BE49-F238E27FC236}">
                <a16:creationId xmlns:a16="http://schemas.microsoft.com/office/drawing/2014/main" id="{43F2A87E-06BA-4EA8-967B-DD59610B2DB9}"/>
              </a:ext>
            </a:extLst>
          </p:cNvPr>
          <p:cNvSpPr txBox="1"/>
          <p:nvPr userDrawn="1"/>
        </p:nvSpPr>
        <p:spPr>
          <a:xfrm>
            <a:off x="11704320" y="3823384"/>
            <a:ext cx="2633472" cy="2650568"/>
          </a:xfrm>
          <a:prstGeom prst="rect">
            <a:avLst/>
          </a:prstGeom>
          <a:noFill/>
        </p:spPr>
        <p:txBody>
          <a:bodyPr wrap="square" lIns="0" tIns="0" rIns="0" bIns="0" rtlCol="0" anchor="ctr" anchorCtr="0">
            <a:noAutofit/>
          </a:bodyPr>
          <a:lstStyle/>
          <a:p>
            <a:pPr algn="ctr"/>
            <a:r>
              <a:rPr lang="en-US" sz="4000" b="1">
                <a:solidFill>
                  <a:srgbClr val="480E67"/>
                </a:solidFill>
                <a:latin typeface="+mn-lt"/>
              </a:rPr>
              <a:t>“See” </a:t>
            </a:r>
            <a:r>
              <a:rPr lang="en-US" sz="4000">
                <a:solidFill>
                  <a:srgbClr val="480E67"/>
                </a:solidFill>
                <a:latin typeface="+mn-lt"/>
              </a:rPr>
              <a:t>you </a:t>
            </a:r>
            <a:br>
              <a:rPr lang="en-US" sz="4000">
                <a:solidFill>
                  <a:srgbClr val="480E67"/>
                </a:solidFill>
                <a:latin typeface="+mn-lt"/>
              </a:rPr>
            </a:br>
            <a:r>
              <a:rPr lang="en-US" sz="4000">
                <a:solidFill>
                  <a:srgbClr val="480E67"/>
                </a:solidFill>
                <a:latin typeface="+mn-lt"/>
              </a:rPr>
              <a:t>at the next session!</a:t>
            </a:r>
          </a:p>
        </p:txBody>
      </p:sp>
      <p:sp>
        <p:nvSpPr>
          <p:cNvPr id="20" name="Arrow: Right 19">
            <a:extLst>
              <a:ext uri="{FF2B5EF4-FFF2-40B4-BE49-F238E27FC236}">
                <a16:creationId xmlns:a16="http://schemas.microsoft.com/office/drawing/2014/main" id="{2D8635AE-B3EC-493C-A4C2-EE35F6908DD8}"/>
              </a:ext>
            </a:extLst>
          </p:cNvPr>
          <p:cNvSpPr/>
          <p:nvPr userDrawn="1"/>
        </p:nvSpPr>
        <p:spPr>
          <a:xfrm>
            <a:off x="-1" y="6249067"/>
            <a:ext cx="7827266" cy="2926080"/>
          </a:xfrm>
          <a:prstGeom prst="rightArrow">
            <a:avLst>
              <a:gd name="adj1" fmla="val 50000"/>
              <a:gd name="adj2" fmla="val 51143"/>
            </a:avLst>
          </a:prstGeom>
          <a:solidFill>
            <a:srgbClr val="B7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4F8CA3A0-66A4-4802-920D-2B4CE624C836}"/>
              </a:ext>
            </a:extLst>
          </p:cNvPr>
          <p:cNvSpPr/>
          <p:nvPr userDrawn="1"/>
        </p:nvSpPr>
        <p:spPr>
          <a:xfrm>
            <a:off x="0" y="3823384"/>
            <a:ext cx="10058400" cy="2926080"/>
          </a:xfrm>
          <a:prstGeom prst="rightArrow">
            <a:avLst>
              <a:gd name="adj1" fmla="val 50000"/>
              <a:gd name="adj2" fmla="val 51143"/>
            </a:avLst>
          </a:prstGeom>
          <a:solidFill>
            <a:srgbClr val="64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D7345B1B-C2C9-4D41-83FE-C37E65A42A3C}"/>
              </a:ext>
            </a:extLst>
          </p:cNvPr>
          <p:cNvSpPr>
            <a:spLocks noGrp="1"/>
          </p:cNvSpPr>
          <p:nvPr>
            <p:ph idx="1"/>
          </p:nvPr>
        </p:nvSpPr>
        <p:spPr>
          <a:xfrm>
            <a:off x="687777" y="2157984"/>
            <a:ext cx="713948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7" name="Content Placeholder 2">
            <a:extLst>
              <a:ext uri="{FF2B5EF4-FFF2-40B4-BE49-F238E27FC236}">
                <a16:creationId xmlns:a16="http://schemas.microsoft.com/office/drawing/2014/main" id="{CB87BD4C-0CC0-4E5C-BEF6-A49C3AA94EF9}"/>
              </a:ext>
            </a:extLst>
          </p:cNvPr>
          <p:cNvSpPr>
            <a:spLocks noGrp="1"/>
          </p:cNvSpPr>
          <p:nvPr>
            <p:ph idx="10"/>
          </p:nvPr>
        </p:nvSpPr>
        <p:spPr>
          <a:xfrm>
            <a:off x="687776" y="4579550"/>
            <a:ext cx="841964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8" name="Content Placeholder 2">
            <a:extLst>
              <a:ext uri="{FF2B5EF4-FFF2-40B4-BE49-F238E27FC236}">
                <a16:creationId xmlns:a16="http://schemas.microsoft.com/office/drawing/2014/main" id="{085E0FD7-E0AB-443E-BF05-A94033F19CE0}"/>
              </a:ext>
            </a:extLst>
          </p:cNvPr>
          <p:cNvSpPr>
            <a:spLocks noGrp="1"/>
          </p:cNvSpPr>
          <p:nvPr>
            <p:ph idx="11"/>
          </p:nvPr>
        </p:nvSpPr>
        <p:spPr>
          <a:xfrm>
            <a:off x="687776" y="6997946"/>
            <a:ext cx="6202881"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Tree>
    <p:extLst>
      <p:ext uri="{BB962C8B-B14F-4D97-AF65-F5344CB8AC3E}">
        <p14:creationId xmlns:p14="http://schemas.microsoft.com/office/powerpoint/2010/main" val="3835812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4101F526-CF37-4334-9F36-F657077E0691}"/>
              </a:ext>
            </a:extLst>
          </p:cNvPr>
          <p:cNvSpPr/>
          <p:nvPr userDrawn="1"/>
        </p:nvSpPr>
        <p:spPr>
          <a:xfrm>
            <a:off x="-1" y="945424"/>
            <a:ext cx="9290958" cy="2468880"/>
          </a:xfrm>
          <a:prstGeom prst="rightArrow">
            <a:avLst>
              <a:gd name="adj1" fmla="val 57936"/>
              <a:gd name="adj2" fmla="val 51143"/>
            </a:avLst>
          </a:prstGeom>
          <a:solidFill>
            <a:srgbClr val="FF9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869563F-2A76-41EB-A7B0-E9D73D0F4522}"/>
              </a:ext>
            </a:extLst>
          </p:cNvPr>
          <p:cNvSpPr>
            <a:spLocks noGrp="1"/>
          </p:cNvSpPr>
          <p:nvPr>
            <p:ph type="title" hasCustomPrompt="1"/>
          </p:nvPr>
        </p:nvSpPr>
        <p:spPr>
          <a:xfrm>
            <a:off x="687776" y="533399"/>
            <a:ext cx="15993891" cy="914401"/>
          </a:xfrm>
          <a:prstGeom prst="rect">
            <a:avLst/>
          </a:prstGeom>
        </p:spPr>
        <p:txBody>
          <a:bodyPr lIns="0" tIns="0" rIns="0" bIns="0"/>
          <a:lstStyle>
            <a:lvl1pPr>
              <a:defRPr sz="5400" b="0" i="0">
                <a:solidFill>
                  <a:schemeClr val="accent1"/>
                </a:solidFill>
                <a:latin typeface="Proxima Nova" charset="0"/>
                <a:ea typeface="Proxima Nova" charset="0"/>
                <a:cs typeface="Proxima Nova" charset="0"/>
              </a:defRPr>
            </a:lvl1pPr>
          </a:lstStyle>
          <a:p>
            <a:r>
              <a:rPr lang="en-US"/>
              <a:t>Next Steps</a:t>
            </a:r>
          </a:p>
        </p:txBody>
      </p:sp>
      <p:sp>
        <p:nvSpPr>
          <p:cNvPr id="16" name="TextBox 15">
            <a:extLst>
              <a:ext uri="{FF2B5EF4-FFF2-40B4-BE49-F238E27FC236}">
                <a16:creationId xmlns:a16="http://schemas.microsoft.com/office/drawing/2014/main" id="{43F2A87E-06BA-4EA8-967B-DD59610B2DB9}"/>
              </a:ext>
            </a:extLst>
          </p:cNvPr>
          <p:cNvSpPr txBox="1"/>
          <p:nvPr userDrawn="1"/>
        </p:nvSpPr>
        <p:spPr>
          <a:xfrm>
            <a:off x="11704320" y="3823384"/>
            <a:ext cx="2633472" cy="2650568"/>
          </a:xfrm>
          <a:prstGeom prst="rect">
            <a:avLst/>
          </a:prstGeom>
          <a:noFill/>
        </p:spPr>
        <p:txBody>
          <a:bodyPr wrap="square" lIns="0" tIns="0" rIns="0" bIns="0" rtlCol="0" anchor="ctr" anchorCtr="0">
            <a:noAutofit/>
          </a:bodyPr>
          <a:lstStyle/>
          <a:p>
            <a:pPr algn="ctr"/>
            <a:r>
              <a:rPr lang="en-US" sz="4000" b="1">
                <a:solidFill>
                  <a:srgbClr val="480E67"/>
                </a:solidFill>
                <a:latin typeface="+mn-lt"/>
              </a:rPr>
              <a:t>“See” </a:t>
            </a:r>
            <a:r>
              <a:rPr lang="en-US" sz="4000">
                <a:solidFill>
                  <a:srgbClr val="480E67"/>
                </a:solidFill>
                <a:latin typeface="+mn-lt"/>
              </a:rPr>
              <a:t>you </a:t>
            </a:r>
            <a:br>
              <a:rPr lang="en-US" sz="4000">
                <a:solidFill>
                  <a:srgbClr val="480E67"/>
                </a:solidFill>
                <a:latin typeface="+mn-lt"/>
              </a:rPr>
            </a:br>
            <a:r>
              <a:rPr lang="en-US" sz="4000">
                <a:solidFill>
                  <a:srgbClr val="480E67"/>
                </a:solidFill>
                <a:latin typeface="+mn-lt"/>
              </a:rPr>
              <a:t>at the next session!</a:t>
            </a:r>
          </a:p>
        </p:txBody>
      </p:sp>
      <p:sp>
        <p:nvSpPr>
          <p:cNvPr id="20" name="Arrow: Right 19">
            <a:extLst>
              <a:ext uri="{FF2B5EF4-FFF2-40B4-BE49-F238E27FC236}">
                <a16:creationId xmlns:a16="http://schemas.microsoft.com/office/drawing/2014/main" id="{2D8635AE-B3EC-493C-A4C2-EE35F6908DD8}"/>
              </a:ext>
            </a:extLst>
          </p:cNvPr>
          <p:cNvSpPr/>
          <p:nvPr userDrawn="1"/>
        </p:nvSpPr>
        <p:spPr>
          <a:xfrm>
            <a:off x="-2" y="4992806"/>
            <a:ext cx="11413673" cy="2468880"/>
          </a:xfrm>
          <a:prstGeom prst="rightArrow">
            <a:avLst>
              <a:gd name="adj1" fmla="val 57937"/>
              <a:gd name="adj2" fmla="val 51143"/>
            </a:avLst>
          </a:prstGeom>
          <a:solidFill>
            <a:srgbClr val="64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4F8CA3A0-66A4-4802-920D-2B4CE624C836}"/>
              </a:ext>
            </a:extLst>
          </p:cNvPr>
          <p:cNvSpPr/>
          <p:nvPr userDrawn="1"/>
        </p:nvSpPr>
        <p:spPr>
          <a:xfrm>
            <a:off x="1" y="2969115"/>
            <a:ext cx="8419648" cy="2468880"/>
          </a:xfrm>
          <a:prstGeom prst="rightArrow">
            <a:avLst>
              <a:gd name="adj1" fmla="val 57937"/>
              <a:gd name="adj2" fmla="val 51143"/>
            </a:avLst>
          </a:prstGeom>
          <a:solidFill>
            <a:srgbClr val="48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D7345B1B-C2C9-4D41-83FE-C37E65A42A3C}"/>
              </a:ext>
            </a:extLst>
          </p:cNvPr>
          <p:cNvSpPr>
            <a:spLocks noGrp="1"/>
          </p:cNvSpPr>
          <p:nvPr>
            <p:ph idx="1"/>
          </p:nvPr>
        </p:nvSpPr>
        <p:spPr>
          <a:xfrm>
            <a:off x="687777" y="1502664"/>
            <a:ext cx="713948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7" name="Content Placeholder 2">
            <a:extLst>
              <a:ext uri="{FF2B5EF4-FFF2-40B4-BE49-F238E27FC236}">
                <a16:creationId xmlns:a16="http://schemas.microsoft.com/office/drawing/2014/main" id="{CB87BD4C-0CC0-4E5C-BEF6-A49C3AA94EF9}"/>
              </a:ext>
            </a:extLst>
          </p:cNvPr>
          <p:cNvSpPr>
            <a:spLocks noGrp="1"/>
          </p:cNvSpPr>
          <p:nvPr>
            <p:ph idx="10"/>
          </p:nvPr>
        </p:nvSpPr>
        <p:spPr>
          <a:xfrm>
            <a:off x="687776" y="3485851"/>
            <a:ext cx="841964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8" name="Content Placeholder 2">
            <a:extLst>
              <a:ext uri="{FF2B5EF4-FFF2-40B4-BE49-F238E27FC236}">
                <a16:creationId xmlns:a16="http://schemas.microsoft.com/office/drawing/2014/main" id="{085E0FD7-E0AB-443E-BF05-A94033F19CE0}"/>
              </a:ext>
            </a:extLst>
          </p:cNvPr>
          <p:cNvSpPr>
            <a:spLocks noGrp="1"/>
          </p:cNvSpPr>
          <p:nvPr>
            <p:ph idx="11"/>
          </p:nvPr>
        </p:nvSpPr>
        <p:spPr>
          <a:xfrm>
            <a:off x="687776" y="5517333"/>
            <a:ext cx="969980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10" name="Arrow: Right 9">
            <a:extLst>
              <a:ext uri="{FF2B5EF4-FFF2-40B4-BE49-F238E27FC236}">
                <a16:creationId xmlns:a16="http://schemas.microsoft.com/office/drawing/2014/main" id="{F1B3C478-EF1E-41BF-BC6C-FBDD57525E92}"/>
              </a:ext>
            </a:extLst>
          </p:cNvPr>
          <p:cNvSpPr/>
          <p:nvPr userDrawn="1"/>
        </p:nvSpPr>
        <p:spPr>
          <a:xfrm>
            <a:off x="-1" y="7016496"/>
            <a:ext cx="9437916" cy="2468880"/>
          </a:xfrm>
          <a:prstGeom prst="rightArrow">
            <a:avLst>
              <a:gd name="adj1" fmla="val 57936"/>
              <a:gd name="adj2" fmla="val 51143"/>
            </a:avLst>
          </a:prstGeom>
          <a:solidFill>
            <a:srgbClr val="B7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C46A0BAF-48AF-49B8-BF37-C156C816BDA8}"/>
              </a:ext>
            </a:extLst>
          </p:cNvPr>
          <p:cNvSpPr>
            <a:spLocks noGrp="1"/>
          </p:cNvSpPr>
          <p:nvPr>
            <p:ph idx="12"/>
          </p:nvPr>
        </p:nvSpPr>
        <p:spPr>
          <a:xfrm>
            <a:off x="687776" y="7546848"/>
            <a:ext cx="969980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Tree>
    <p:extLst>
      <p:ext uri="{BB962C8B-B14F-4D97-AF65-F5344CB8AC3E}">
        <p14:creationId xmlns:p14="http://schemas.microsoft.com/office/powerpoint/2010/main" val="1888248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D4661E-49D4-40C4-8B72-3235C3D3E1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8551" y="348503"/>
            <a:ext cx="7863840" cy="7863840"/>
          </a:xfrm>
          <a:prstGeom prst="rect">
            <a:avLst/>
          </a:prstGeom>
        </p:spPr>
      </p:pic>
      <p:sp>
        <p:nvSpPr>
          <p:cNvPr id="9" name="TextBox 8">
            <a:extLst>
              <a:ext uri="{FF2B5EF4-FFF2-40B4-BE49-F238E27FC236}">
                <a16:creationId xmlns:a16="http://schemas.microsoft.com/office/drawing/2014/main" id="{7625DEF8-3878-4506-BC0F-EB71DAA98B69}"/>
              </a:ext>
            </a:extLst>
          </p:cNvPr>
          <p:cNvSpPr txBox="1"/>
          <p:nvPr userDrawn="1"/>
        </p:nvSpPr>
        <p:spPr>
          <a:xfrm>
            <a:off x="6849374" y="8356943"/>
            <a:ext cx="3674170" cy="1143005"/>
          </a:xfrm>
          <a:prstGeom prst="rect">
            <a:avLst/>
          </a:prstGeom>
          <a:noFill/>
        </p:spPr>
        <p:txBody>
          <a:bodyPr wrap="square" rtlCol="0">
            <a:spAutoFit/>
          </a:bodyPr>
          <a:lstStyle/>
          <a:p>
            <a:pPr algn="ctr"/>
            <a:r>
              <a:rPr lang="en-US" sz="2276">
                <a:latin typeface="Proxima Nova"/>
              </a:rPr>
              <a:t>ONE TO ONE </a:t>
            </a:r>
            <a:r>
              <a:rPr lang="en-US" sz="2276" b="1" spc="427">
                <a:solidFill>
                  <a:srgbClr val="482366"/>
                </a:solidFill>
                <a:latin typeface="Proxima Nova"/>
              </a:rPr>
              <a:t>INTERPERSONAL</a:t>
            </a:r>
            <a:r>
              <a:rPr lang="en-US" sz="2276">
                <a:solidFill>
                  <a:srgbClr val="482366"/>
                </a:solidFill>
                <a:latin typeface="Proxima Nova"/>
              </a:rPr>
              <a:t> </a:t>
            </a:r>
            <a:r>
              <a:rPr lang="en-US" sz="2276">
                <a:latin typeface="Proxima Nova"/>
              </a:rPr>
              <a:t>COMMUNICATION </a:t>
            </a:r>
          </a:p>
        </p:txBody>
      </p:sp>
    </p:spTree>
    <p:extLst>
      <p:ext uri="{BB962C8B-B14F-4D97-AF65-F5344CB8AC3E}">
        <p14:creationId xmlns:p14="http://schemas.microsoft.com/office/powerpoint/2010/main" val="2106565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D4661E-49D4-40C4-8B72-3235C3D3E1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8551" y="350902"/>
            <a:ext cx="7863839" cy="7859042"/>
          </a:xfrm>
          <a:prstGeom prst="rect">
            <a:avLst/>
          </a:prstGeom>
        </p:spPr>
      </p:pic>
      <p:sp>
        <p:nvSpPr>
          <p:cNvPr id="9" name="TextBox 8">
            <a:extLst>
              <a:ext uri="{FF2B5EF4-FFF2-40B4-BE49-F238E27FC236}">
                <a16:creationId xmlns:a16="http://schemas.microsoft.com/office/drawing/2014/main" id="{7625DEF8-3878-4506-BC0F-EB71DAA98B69}"/>
              </a:ext>
            </a:extLst>
          </p:cNvPr>
          <p:cNvSpPr txBox="1"/>
          <p:nvPr userDrawn="1"/>
        </p:nvSpPr>
        <p:spPr>
          <a:xfrm>
            <a:off x="6849374" y="8356943"/>
            <a:ext cx="3674170" cy="1143005"/>
          </a:xfrm>
          <a:prstGeom prst="rect">
            <a:avLst/>
          </a:prstGeom>
          <a:noFill/>
        </p:spPr>
        <p:txBody>
          <a:bodyPr wrap="square" rtlCol="0">
            <a:spAutoFit/>
          </a:bodyPr>
          <a:lstStyle/>
          <a:p>
            <a:pPr algn="ctr"/>
            <a:r>
              <a:rPr lang="en-US" sz="2276">
                <a:latin typeface="Proxima Nova"/>
              </a:rPr>
              <a:t>ONE TO ONE </a:t>
            </a:r>
            <a:r>
              <a:rPr lang="en-US" sz="2276" b="1" spc="427">
                <a:solidFill>
                  <a:srgbClr val="482366"/>
                </a:solidFill>
                <a:latin typeface="Proxima Nova"/>
              </a:rPr>
              <a:t>INTERPERSONAL</a:t>
            </a:r>
            <a:r>
              <a:rPr lang="en-US" sz="2276">
                <a:solidFill>
                  <a:srgbClr val="482366"/>
                </a:solidFill>
                <a:latin typeface="Proxima Nova"/>
              </a:rPr>
              <a:t> </a:t>
            </a:r>
            <a:r>
              <a:rPr lang="en-US" sz="2276">
                <a:latin typeface="Proxima Nova"/>
              </a:rPr>
              <a:t>COMMUNICATION </a:t>
            </a:r>
          </a:p>
        </p:txBody>
      </p:sp>
    </p:spTree>
    <p:extLst>
      <p:ext uri="{BB962C8B-B14F-4D97-AF65-F5344CB8AC3E}">
        <p14:creationId xmlns:p14="http://schemas.microsoft.com/office/powerpoint/2010/main" val="3870140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D4661E-49D4-40C4-8B72-3235C3D3E1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8551" y="350902"/>
            <a:ext cx="7863839" cy="7859041"/>
          </a:xfrm>
          <a:prstGeom prst="rect">
            <a:avLst/>
          </a:prstGeom>
        </p:spPr>
      </p:pic>
      <p:sp>
        <p:nvSpPr>
          <p:cNvPr id="9" name="TextBox 8">
            <a:extLst>
              <a:ext uri="{FF2B5EF4-FFF2-40B4-BE49-F238E27FC236}">
                <a16:creationId xmlns:a16="http://schemas.microsoft.com/office/drawing/2014/main" id="{7625DEF8-3878-4506-BC0F-EB71DAA98B69}"/>
              </a:ext>
            </a:extLst>
          </p:cNvPr>
          <p:cNvSpPr txBox="1"/>
          <p:nvPr userDrawn="1"/>
        </p:nvSpPr>
        <p:spPr>
          <a:xfrm>
            <a:off x="6849374" y="8356943"/>
            <a:ext cx="3674170" cy="1143005"/>
          </a:xfrm>
          <a:prstGeom prst="rect">
            <a:avLst/>
          </a:prstGeom>
          <a:noFill/>
        </p:spPr>
        <p:txBody>
          <a:bodyPr wrap="square" rtlCol="0">
            <a:spAutoFit/>
          </a:bodyPr>
          <a:lstStyle/>
          <a:p>
            <a:pPr algn="ctr"/>
            <a:r>
              <a:rPr lang="en-US" sz="2276">
                <a:latin typeface="Proxima Nova"/>
              </a:rPr>
              <a:t>ONE TO ONE </a:t>
            </a:r>
            <a:r>
              <a:rPr lang="en-US" sz="2276" b="1" spc="427">
                <a:solidFill>
                  <a:srgbClr val="482366"/>
                </a:solidFill>
                <a:latin typeface="Proxima Nova"/>
              </a:rPr>
              <a:t>INTERPERSONAL</a:t>
            </a:r>
            <a:r>
              <a:rPr lang="en-US" sz="2276">
                <a:solidFill>
                  <a:srgbClr val="482366"/>
                </a:solidFill>
                <a:latin typeface="Proxima Nova"/>
              </a:rPr>
              <a:t> </a:t>
            </a:r>
            <a:r>
              <a:rPr lang="en-US" sz="2276">
                <a:latin typeface="Proxima Nova"/>
              </a:rPr>
              <a:t>COMMUNICATION </a:t>
            </a:r>
          </a:p>
        </p:txBody>
      </p:sp>
    </p:spTree>
    <p:extLst>
      <p:ext uri="{BB962C8B-B14F-4D97-AF65-F5344CB8AC3E}">
        <p14:creationId xmlns:p14="http://schemas.microsoft.com/office/powerpoint/2010/main" val="1018521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D4661E-49D4-40C4-8B72-3235C3D3E1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8551" y="350902"/>
            <a:ext cx="7863838" cy="7859041"/>
          </a:xfrm>
          <a:prstGeom prst="rect">
            <a:avLst/>
          </a:prstGeom>
        </p:spPr>
      </p:pic>
      <p:sp>
        <p:nvSpPr>
          <p:cNvPr id="9" name="TextBox 8">
            <a:extLst>
              <a:ext uri="{FF2B5EF4-FFF2-40B4-BE49-F238E27FC236}">
                <a16:creationId xmlns:a16="http://schemas.microsoft.com/office/drawing/2014/main" id="{7625DEF8-3878-4506-BC0F-EB71DAA98B69}"/>
              </a:ext>
            </a:extLst>
          </p:cNvPr>
          <p:cNvSpPr txBox="1"/>
          <p:nvPr userDrawn="1"/>
        </p:nvSpPr>
        <p:spPr>
          <a:xfrm>
            <a:off x="6849374" y="8356943"/>
            <a:ext cx="3674170" cy="1143005"/>
          </a:xfrm>
          <a:prstGeom prst="rect">
            <a:avLst/>
          </a:prstGeom>
          <a:noFill/>
        </p:spPr>
        <p:txBody>
          <a:bodyPr wrap="square" rtlCol="0">
            <a:spAutoFit/>
          </a:bodyPr>
          <a:lstStyle/>
          <a:p>
            <a:pPr algn="ctr"/>
            <a:r>
              <a:rPr lang="en-US" sz="2276">
                <a:latin typeface="Proxima Nova"/>
              </a:rPr>
              <a:t>ONE TO ONE </a:t>
            </a:r>
            <a:r>
              <a:rPr lang="en-US" sz="2276" b="1" spc="427">
                <a:solidFill>
                  <a:srgbClr val="482366"/>
                </a:solidFill>
                <a:latin typeface="Proxima Nova"/>
              </a:rPr>
              <a:t>INTERPERSONAL</a:t>
            </a:r>
            <a:r>
              <a:rPr lang="en-US" sz="2276">
                <a:solidFill>
                  <a:srgbClr val="482366"/>
                </a:solidFill>
                <a:latin typeface="Proxima Nova"/>
              </a:rPr>
              <a:t> </a:t>
            </a:r>
            <a:r>
              <a:rPr lang="en-US" sz="2276">
                <a:latin typeface="Proxima Nova"/>
              </a:rPr>
              <a:t>COMMUNICATION </a:t>
            </a:r>
          </a:p>
        </p:txBody>
      </p:sp>
    </p:spTree>
    <p:extLst>
      <p:ext uri="{BB962C8B-B14F-4D97-AF65-F5344CB8AC3E}">
        <p14:creationId xmlns:p14="http://schemas.microsoft.com/office/powerpoint/2010/main" val="3820682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D4661E-49D4-40C4-8B72-3235C3D3E1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8551" y="350902"/>
            <a:ext cx="7863838" cy="7859040"/>
          </a:xfrm>
          <a:prstGeom prst="rect">
            <a:avLst/>
          </a:prstGeom>
        </p:spPr>
      </p:pic>
      <p:sp>
        <p:nvSpPr>
          <p:cNvPr id="9" name="TextBox 8">
            <a:extLst>
              <a:ext uri="{FF2B5EF4-FFF2-40B4-BE49-F238E27FC236}">
                <a16:creationId xmlns:a16="http://schemas.microsoft.com/office/drawing/2014/main" id="{7625DEF8-3878-4506-BC0F-EB71DAA98B69}"/>
              </a:ext>
            </a:extLst>
          </p:cNvPr>
          <p:cNvSpPr txBox="1"/>
          <p:nvPr userDrawn="1"/>
        </p:nvSpPr>
        <p:spPr>
          <a:xfrm>
            <a:off x="6849374" y="8356943"/>
            <a:ext cx="3674170" cy="1143005"/>
          </a:xfrm>
          <a:prstGeom prst="rect">
            <a:avLst/>
          </a:prstGeom>
          <a:noFill/>
        </p:spPr>
        <p:txBody>
          <a:bodyPr wrap="square" rtlCol="0">
            <a:spAutoFit/>
          </a:bodyPr>
          <a:lstStyle/>
          <a:p>
            <a:pPr algn="ctr"/>
            <a:r>
              <a:rPr lang="en-US" sz="2276">
                <a:latin typeface="Proxima Nova"/>
              </a:rPr>
              <a:t>ONE TO ONE </a:t>
            </a:r>
            <a:r>
              <a:rPr lang="en-US" sz="2276" b="1" spc="427">
                <a:solidFill>
                  <a:srgbClr val="482366"/>
                </a:solidFill>
                <a:latin typeface="Proxima Nova"/>
              </a:rPr>
              <a:t>INTERPERSONAL</a:t>
            </a:r>
            <a:r>
              <a:rPr lang="en-US" sz="2276">
                <a:solidFill>
                  <a:srgbClr val="482366"/>
                </a:solidFill>
                <a:latin typeface="Proxima Nova"/>
              </a:rPr>
              <a:t> </a:t>
            </a:r>
            <a:r>
              <a:rPr lang="en-US" sz="2276">
                <a:latin typeface="Proxima Nova"/>
              </a:rPr>
              <a:t>COMMUNICATION </a:t>
            </a:r>
          </a:p>
        </p:txBody>
      </p:sp>
    </p:spTree>
    <p:extLst>
      <p:ext uri="{BB962C8B-B14F-4D97-AF65-F5344CB8AC3E}">
        <p14:creationId xmlns:p14="http://schemas.microsoft.com/office/powerpoint/2010/main" val="217687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on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864921-54C8-45B7-B74F-92362FB62AE1}"/>
              </a:ext>
            </a:extLst>
          </p:cNvPr>
          <p:cNvSpPr>
            <a:spLocks noGrp="1"/>
          </p:cNvSpPr>
          <p:nvPr>
            <p:ph type="title" hasCustomPrompt="1"/>
          </p:nvPr>
        </p:nvSpPr>
        <p:spPr>
          <a:xfrm>
            <a:off x="687776" y="533399"/>
            <a:ext cx="15993891" cy="914401"/>
          </a:xfrm>
          <a:prstGeom prst="rect">
            <a:avLst/>
          </a:prstGeom>
        </p:spPr>
        <p:txBody>
          <a:bodyPr/>
          <a:lstStyle>
            <a:lvl1pPr>
              <a:defRPr sz="5400" b="0" i="0">
                <a:solidFill>
                  <a:schemeClr val="accent1"/>
                </a:solidFill>
                <a:latin typeface="Proxima Nova" charset="0"/>
                <a:ea typeface="Proxima Nova" charset="0"/>
                <a:cs typeface="Proxima Nova" charset="0"/>
              </a:defRPr>
            </a:lvl1pPr>
          </a:lstStyle>
          <a:p>
            <a:r>
              <a:rPr lang="en-US" dirty="0"/>
              <a:t>Click to Edit Master Slide Title</a:t>
            </a:r>
          </a:p>
        </p:txBody>
      </p:sp>
      <p:sp>
        <p:nvSpPr>
          <p:cNvPr id="11" name="Picture Placeholder 2">
            <a:extLst>
              <a:ext uri="{FF2B5EF4-FFF2-40B4-BE49-F238E27FC236}">
                <a16:creationId xmlns:a16="http://schemas.microsoft.com/office/drawing/2014/main" id="{08E6D755-EEE5-41C9-A447-55F05FE81980}"/>
              </a:ext>
            </a:extLst>
          </p:cNvPr>
          <p:cNvSpPr>
            <a:spLocks noGrp="1"/>
          </p:cNvSpPr>
          <p:nvPr>
            <p:ph type="pic" sz="quarter" idx="11"/>
          </p:nvPr>
        </p:nvSpPr>
        <p:spPr>
          <a:xfrm>
            <a:off x="687776" y="1898072"/>
            <a:ext cx="5826854" cy="6690830"/>
          </a:xfrm>
          <a:prstGeom prst="rect">
            <a:avLst/>
          </a:prstGeom>
        </p:spPr>
        <p:txBody>
          <a:bodyPr/>
          <a:lstStyle>
            <a:lvl1pPr>
              <a:buClr>
                <a:schemeClr val="accent2"/>
              </a:buClr>
              <a:defRPr>
                <a:solidFill>
                  <a:schemeClr val="accent6"/>
                </a:solidFill>
              </a:defRPr>
            </a:lvl1pPr>
          </a:lstStyle>
          <a:p>
            <a:r>
              <a:rPr lang="en-US" dirty="0"/>
              <a:t>Drag picture to placeholder or click icon to add</a:t>
            </a:r>
          </a:p>
        </p:txBody>
      </p:sp>
      <p:sp>
        <p:nvSpPr>
          <p:cNvPr id="12" name="Content Placeholder 2">
            <a:extLst>
              <a:ext uri="{FF2B5EF4-FFF2-40B4-BE49-F238E27FC236}">
                <a16:creationId xmlns:a16="http://schemas.microsoft.com/office/drawing/2014/main" id="{4C9CC8DD-EE1D-4F71-B6A4-DEBADAB96AA0}"/>
              </a:ext>
            </a:extLst>
          </p:cNvPr>
          <p:cNvSpPr>
            <a:spLocks noGrp="1"/>
          </p:cNvSpPr>
          <p:nvPr>
            <p:ph idx="1"/>
          </p:nvPr>
        </p:nvSpPr>
        <p:spPr>
          <a:xfrm>
            <a:off x="7281546" y="1898072"/>
            <a:ext cx="9400121" cy="6690830"/>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297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D4661E-49D4-40C4-8B72-3235C3D3E1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8551" y="350902"/>
            <a:ext cx="7863837" cy="7859040"/>
          </a:xfrm>
          <a:prstGeom prst="rect">
            <a:avLst/>
          </a:prstGeom>
        </p:spPr>
      </p:pic>
      <p:sp>
        <p:nvSpPr>
          <p:cNvPr id="9" name="TextBox 8">
            <a:extLst>
              <a:ext uri="{FF2B5EF4-FFF2-40B4-BE49-F238E27FC236}">
                <a16:creationId xmlns:a16="http://schemas.microsoft.com/office/drawing/2014/main" id="{7625DEF8-3878-4506-BC0F-EB71DAA98B69}"/>
              </a:ext>
            </a:extLst>
          </p:cNvPr>
          <p:cNvSpPr txBox="1"/>
          <p:nvPr userDrawn="1"/>
        </p:nvSpPr>
        <p:spPr>
          <a:xfrm>
            <a:off x="6849374" y="8356943"/>
            <a:ext cx="3674170" cy="1143005"/>
          </a:xfrm>
          <a:prstGeom prst="rect">
            <a:avLst/>
          </a:prstGeom>
          <a:noFill/>
        </p:spPr>
        <p:txBody>
          <a:bodyPr wrap="square" rtlCol="0">
            <a:spAutoFit/>
          </a:bodyPr>
          <a:lstStyle/>
          <a:p>
            <a:pPr algn="ctr"/>
            <a:r>
              <a:rPr lang="en-US" sz="2276">
                <a:latin typeface="Proxima Nova"/>
              </a:rPr>
              <a:t>ONE TO ONE </a:t>
            </a:r>
            <a:r>
              <a:rPr lang="en-US" sz="2276" b="1" spc="427">
                <a:solidFill>
                  <a:srgbClr val="482366"/>
                </a:solidFill>
                <a:latin typeface="Proxima Nova"/>
              </a:rPr>
              <a:t>INTERPERSONAL</a:t>
            </a:r>
            <a:r>
              <a:rPr lang="en-US" sz="2276">
                <a:solidFill>
                  <a:srgbClr val="482366"/>
                </a:solidFill>
                <a:latin typeface="Proxima Nova"/>
              </a:rPr>
              <a:t> </a:t>
            </a:r>
            <a:r>
              <a:rPr lang="en-US" sz="2276">
                <a:latin typeface="Proxima Nova"/>
              </a:rPr>
              <a:t>COMMUNICATION </a:t>
            </a:r>
          </a:p>
        </p:txBody>
      </p:sp>
    </p:spTree>
    <p:extLst>
      <p:ext uri="{BB962C8B-B14F-4D97-AF65-F5344CB8AC3E}">
        <p14:creationId xmlns:p14="http://schemas.microsoft.com/office/powerpoint/2010/main" val="962829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D4661E-49D4-40C4-8B72-3235C3D3E1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34351" y="253652"/>
            <a:ext cx="9271559" cy="8103291"/>
          </a:xfrm>
          <a:prstGeom prst="rect">
            <a:avLst/>
          </a:prstGeom>
        </p:spPr>
      </p:pic>
      <p:sp>
        <p:nvSpPr>
          <p:cNvPr id="9" name="TextBox 8">
            <a:extLst>
              <a:ext uri="{FF2B5EF4-FFF2-40B4-BE49-F238E27FC236}">
                <a16:creationId xmlns:a16="http://schemas.microsoft.com/office/drawing/2014/main" id="{7625DEF8-3878-4506-BC0F-EB71DAA98B69}"/>
              </a:ext>
            </a:extLst>
          </p:cNvPr>
          <p:cNvSpPr txBox="1"/>
          <p:nvPr userDrawn="1"/>
        </p:nvSpPr>
        <p:spPr>
          <a:xfrm>
            <a:off x="6849374" y="8356943"/>
            <a:ext cx="3674170" cy="1143005"/>
          </a:xfrm>
          <a:prstGeom prst="rect">
            <a:avLst/>
          </a:prstGeom>
          <a:noFill/>
        </p:spPr>
        <p:txBody>
          <a:bodyPr wrap="square" rtlCol="0">
            <a:spAutoFit/>
          </a:bodyPr>
          <a:lstStyle/>
          <a:p>
            <a:pPr algn="ctr"/>
            <a:r>
              <a:rPr lang="en-US" sz="2276">
                <a:latin typeface="Proxima Nova"/>
              </a:rPr>
              <a:t>ONE TO ONE </a:t>
            </a:r>
            <a:r>
              <a:rPr lang="en-US" sz="2276" b="1" spc="427">
                <a:solidFill>
                  <a:srgbClr val="482366"/>
                </a:solidFill>
                <a:latin typeface="Proxima Nova"/>
              </a:rPr>
              <a:t>INTERPERSONAL</a:t>
            </a:r>
            <a:r>
              <a:rPr lang="en-US" sz="2276">
                <a:solidFill>
                  <a:srgbClr val="482366"/>
                </a:solidFill>
                <a:latin typeface="Proxima Nova"/>
              </a:rPr>
              <a:t> </a:t>
            </a:r>
            <a:r>
              <a:rPr lang="en-US" sz="2276">
                <a:latin typeface="Proxima Nova"/>
              </a:rPr>
              <a:t>COMMUNICATION </a:t>
            </a:r>
          </a:p>
        </p:txBody>
      </p:sp>
    </p:spTree>
    <p:extLst>
      <p:ext uri="{BB962C8B-B14F-4D97-AF65-F5344CB8AC3E}">
        <p14:creationId xmlns:p14="http://schemas.microsoft.com/office/powerpoint/2010/main" val="1792735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Vertical Picture-left">
    <p:spTree>
      <p:nvGrpSpPr>
        <p:cNvPr id="1" name=""/>
        <p:cNvGrpSpPr/>
        <p:nvPr/>
      </p:nvGrpSpPr>
      <p:grpSpPr>
        <a:xfrm>
          <a:off x="0" y="0"/>
          <a:ext cx="0" cy="0"/>
          <a:chOff x="0" y="0"/>
          <a:chExt cx="0" cy="0"/>
        </a:xfrm>
      </p:grpSpPr>
      <p:sp>
        <p:nvSpPr>
          <p:cNvPr id="4" name="Picture Placeholder 10"/>
          <p:cNvSpPr>
            <a:spLocks noGrp="1"/>
          </p:cNvSpPr>
          <p:nvPr>
            <p:ph type="pic" sz="quarter" idx="10" hasCustomPrompt="1"/>
          </p:nvPr>
        </p:nvSpPr>
        <p:spPr>
          <a:xfrm>
            <a:off x="0" y="0"/>
            <a:ext cx="8670131" cy="9732738"/>
          </a:xfrm>
          <a:prstGeom prst="rect">
            <a:avLst/>
          </a:prstGeom>
        </p:spPr>
        <p:txBody>
          <a:bodyPr lIns="129911" tIns="64956" rIns="129911" bIns="64956"/>
          <a:lstStyle>
            <a:lvl1pPr>
              <a:defRPr baseline="0">
                <a:solidFill>
                  <a:schemeClr val="accent6"/>
                </a:solidFill>
              </a:defRPr>
            </a:lvl1pPr>
          </a:lstStyle>
          <a:p>
            <a:r>
              <a:rPr lang="en-US"/>
              <a:t>Insert Picture</a:t>
            </a:r>
          </a:p>
        </p:txBody>
      </p:sp>
      <p:sp>
        <p:nvSpPr>
          <p:cNvPr id="8" name="Text Placeholder 12">
            <a:extLst>
              <a:ext uri="{FF2B5EF4-FFF2-40B4-BE49-F238E27FC236}">
                <a16:creationId xmlns:a16="http://schemas.microsoft.com/office/drawing/2014/main" id="{D2AB3262-F5CF-4341-BCF2-E3CB4D7C1273}"/>
              </a:ext>
            </a:extLst>
          </p:cNvPr>
          <p:cNvSpPr>
            <a:spLocks noGrp="1"/>
          </p:cNvSpPr>
          <p:nvPr>
            <p:ph type="body" sz="quarter" idx="11" hasCustomPrompt="1"/>
          </p:nvPr>
        </p:nvSpPr>
        <p:spPr>
          <a:xfrm>
            <a:off x="8670131" y="764294"/>
            <a:ext cx="8670131" cy="2343571"/>
          </a:xfrm>
          <a:prstGeom prst="rect">
            <a:avLst/>
          </a:prstGeom>
        </p:spPr>
        <p:txBody>
          <a:bodyPr lIns="129911" tIns="64956" rIns="129911" bIns="64956" anchor="ctr"/>
          <a:lstStyle>
            <a:lvl1pPr marL="0" indent="0" algn="ctr">
              <a:buNone/>
              <a:defRPr sz="6000" b="0" baseline="0">
                <a:solidFill>
                  <a:srgbClr val="64C7C6"/>
                </a:solidFill>
                <a:latin typeface="+mn-lt"/>
              </a:defRPr>
            </a:lvl1pPr>
            <a:lvl2pPr algn="ctr">
              <a:defRPr sz="7700">
                <a:solidFill>
                  <a:schemeClr val="tx2"/>
                </a:solidFill>
                <a:latin typeface="Rockwell" panose="02060603020205020403" pitchFamily="18" charset="0"/>
              </a:defRPr>
            </a:lvl2pPr>
            <a:lvl3pPr algn="ctr">
              <a:defRPr sz="7700">
                <a:solidFill>
                  <a:schemeClr val="tx2"/>
                </a:solidFill>
                <a:latin typeface="Rockwell" panose="02060603020205020403" pitchFamily="18" charset="0"/>
              </a:defRPr>
            </a:lvl3pPr>
            <a:lvl4pPr algn="ctr">
              <a:defRPr sz="7700">
                <a:solidFill>
                  <a:schemeClr val="tx2"/>
                </a:solidFill>
                <a:latin typeface="Rockwell" panose="02060603020205020403" pitchFamily="18" charset="0"/>
              </a:defRPr>
            </a:lvl4pPr>
            <a:lvl5pPr algn="ctr">
              <a:defRPr sz="7700">
                <a:solidFill>
                  <a:schemeClr val="tx2"/>
                </a:solidFill>
                <a:latin typeface="Rockwell" panose="02060603020205020403" pitchFamily="18" charset="0"/>
              </a:defRPr>
            </a:lvl5pPr>
          </a:lstStyle>
          <a:p>
            <a:pPr lvl="0"/>
            <a:r>
              <a:rPr lang="en-US"/>
              <a:t>Click to edit text</a:t>
            </a:r>
          </a:p>
        </p:txBody>
      </p:sp>
      <p:sp>
        <p:nvSpPr>
          <p:cNvPr id="9" name="Content Placeholder 2">
            <a:extLst>
              <a:ext uri="{FF2B5EF4-FFF2-40B4-BE49-F238E27FC236}">
                <a16:creationId xmlns:a16="http://schemas.microsoft.com/office/drawing/2014/main" id="{D6D86A69-710E-428A-B10D-9DCDE8195835}"/>
              </a:ext>
            </a:extLst>
          </p:cNvPr>
          <p:cNvSpPr>
            <a:spLocks noGrp="1"/>
          </p:cNvSpPr>
          <p:nvPr>
            <p:ph idx="1" hasCustomPrompt="1"/>
          </p:nvPr>
        </p:nvSpPr>
        <p:spPr>
          <a:xfrm>
            <a:off x="9526364" y="3996265"/>
            <a:ext cx="6957178" cy="4993041"/>
          </a:xfrm>
          <a:prstGeom prst="rect">
            <a:avLst/>
          </a:prstGeom>
        </p:spPr>
        <p:txBody>
          <a:bodyPr/>
          <a:lstStyle>
            <a:lvl1pPr marL="0" indent="0">
              <a:lnSpc>
                <a:spcPct val="100000"/>
              </a:lnSpc>
              <a:spcBef>
                <a:spcPts val="0"/>
              </a:spcBef>
              <a:spcAft>
                <a:spcPts val="0"/>
              </a:spcAft>
              <a:buClr>
                <a:schemeClr val="accent1"/>
              </a:buClr>
              <a:buNone/>
              <a:defRPr sz="4000" b="0" i="0">
                <a:solidFill>
                  <a:srgbClr val="482366"/>
                </a:solidFill>
                <a:latin typeface="Proxima Nova" charset="0"/>
                <a:ea typeface="Proxima Nova" charset="0"/>
                <a:cs typeface="Proxima Nova" charset="0"/>
              </a:defRPr>
            </a:lvl1pPr>
            <a:lvl2pPr>
              <a:spcAft>
                <a:spcPts val="3000"/>
              </a:spcAft>
              <a:buClr>
                <a:schemeClr val="accent1"/>
              </a:buClr>
              <a:defRPr sz="3200" b="0" i="0">
                <a:solidFill>
                  <a:schemeClr val="accent6"/>
                </a:solidFill>
                <a:latin typeface="Proxima Nova" charset="0"/>
                <a:ea typeface="Proxima Nova" charset="0"/>
                <a:cs typeface="Proxima Nova" charset="0"/>
              </a:defRPr>
            </a:lvl2pPr>
            <a:lvl3pPr>
              <a:spcAft>
                <a:spcPts val="3000"/>
              </a:spcAft>
              <a:buClr>
                <a:schemeClr val="accent1"/>
              </a:buClr>
              <a:defRPr sz="2800" b="0" i="0">
                <a:solidFill>
                  <a:schemeClr val="accent6"/>
                </a:solidFill>
                <a:latin typeface="Proxima Nova" charset="0"/>
                <a:ea typeface="Proxima Nova" charset="0"/>
                <a:cs typeface="Proxima Nova" charset="0"/>
              </a:defRPr>
            </a:lvl3pPr>
            <a:lvl4pPr>
              <a:spcAft>
                <a:spcPts val="3000"/>
              </a:spcAft>
              <a:buClr>
                <a:schemeClr val="accent1"/>
              </a:buClr>
              <a:defRPr sz="2200" b="0" i="0">
                <a:solidFill>
                  <a:schemeClr val="accent6"/>
                </a:solidFill>
                <a:latin typeface="Proxima Nova" charset="0"/>
                <a:ea typeface="Proxima Nova" charset="0"/>
                <a:cs typeface="Proxima Nova" charset="0"/>
              </a:defRPr>
            </a:lvl4pPr>
            <a:lvl5pPr>
              <a:spcAft>
                <a:spcPts val="3000"/>
              </a:spcAft>
              <a:buClr>
                <a:schemeClr val="accent1"/>
              </a:buClr>
              <a:defRPr sz="1800" b="0" i="0">
                <a:solidFill>
                  <a:schemeClr val="accent6"/>
                </a:solidFill>
                <a:latin typeface="Proxima Nova" charset="0"/>
                <a:ea typeface="Proxima Nova" charset="0"/>
                <a:cs typeface="Proxima Nova" charset="0"/>
              </a:defRPr>
            </a:lvl5pPr>
          </a:lstStyle>
          <a:p>
            <a:pPr lvl="0"/>
            <a:r>
              <a:rPr lang="en-US"/>
              <a:t>Click to edit text </a:t>
            </a:r>
          </a:p>
        </p:txBody>
      </p:sp>
      <p:grpSp>
        <p:nvGrpSpPr>
          <p:cNvPr id="11" name="Group 10">
            <a:extLst>
              <a:ext uri="{FF2B5EF4-FFF2-40B4-BE49-F238E27FC236}">
                <a16:creationId xmlns:a16="http://schemas.microsoft.com/office/drawing/2014/main" id="{85F1A91A-127F-4232-845E-C6DC65994619}"/>
              </a:ext>
            </a:extLst>
          </p:cNvPr>
          <p:cNvGrpSpPr/>
          <p:nvPr userDrawn="1"/>
        </p:nvGrpSpPr>
        <p:grpSpPr>
          <a:xfrm>
            <a:off x="11825815" y="0"/>
            <a:ext cx="2358276" cy="738296"/>
            <a:chOff x="3155948" y="0"/>
            <a:chExt cx="2358276" cy="738296"/>
          </a:xfrm>
          <a:solidFill>
            <a:srgbClr val="482366"/>
          </a:solidFill>
        </p:grpSpPr>
        <p:sp>
          <p:nvSpPr>
            <p:cNvPr id="12" name="Rectangle 11">
              <a:extLst>
                <a:ext uri="{FF2B5EF4-FFF2-40B4-BE49-F238E27FC236}">
                  <a16:creationId xmlns:a16="http://schemas.microsoft.com/office/drawing/2014/main" id="{2D01EC2E-049A-41AC-BEBB-6CDD881C6380}"/>
                </a:ext>
              </a:extLst>
            </p:cNvPr>
            <p:cNvSpPr/>
            <p:nvPr/>
          </p:nvSpPr>
          <p:spPr>
            <a:xfrm>
              <a:off x="3155948" y="0"/>
              <a:ext cx="2358276" cy="738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3" name="Picture 12">
              <a:extLst>
                <a:ext uri="{FF2B5EF4-FFF2-40B4-BE49-F238E27FC236}">
                  <a16:creationId xmlns:a16="http://schemas.microsoft.com/office/drawing/2014/main" id="{EAE682A4-AB11-4BF7-A7A4-1831CCEB1C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a:grpFill/>
          </p:spPr>
        </p:pic>
      </p:grpSp>
    </p:spTree>
    <p:extLst>
      <p:ext uri="{BB962C8B-B14F-4D97-AF65-F5344CB8AC3E}">
        <p14:creationId xmlns:p14="http://schemas.microsoft.com/office/powerpoint/2010/main" val="1825619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Vertical Picture right">
    <p:spTree>
      <p:nvGrpSpPr>
        <p:cNvPr id="1" name=""/>
        <p:cNvGrpSpPr/>
        <p:nvPr/>
      </p:nvGrpSpPr>
      <p:grpSpPr>
        <a:xfrm>
          <a:off x="0" y="0"/>
          <a:ext cx="0" cy="0"/>
          <a:chOff x="0" y="0"/>
          <a:chExt cx="0" cy="0"/>
        </a:xfrm>
      </p:grpSpPr>
      <p:sp>
        <p:nvSpPr>
          <p:cNvPr id="3" name="Text Placeholder 12"/>
          <p:cNvSpPr>
            <a:spLocks noGrp="1"/>
          </p:cNvSpPr>
          <p:nvPr>
            <p:ph type="body" sz="quarter" idx="11" hasCustomPrompt="1"/>
          </p:nvPr>
        </p:nvSpPr>
        <p:spPr>
          <a:xfrm>
            <a:off x="16708" y="961479"/>
            <a:ext cx="8653423" cy="2343571"/>
          </a:xfrm>
          <a:prstGeom prst="rect">
            <a:avLst/>
          </a:prstGeom>
        </p:spPr>
        <p:txBody>
          <a:bodyPr lIns="182880" tIns="0" rIns="182880" bIns="0" anchor="ctr"/>
          <a:lstStyle>
            <a:lvl1pPr marL="0" indent="0" algn="ctr">
              <a:buNone/>
              <a:defRPr sz="6000" b="0" baseline="0">
                <a:solidFill>
                  <a:srgbClr val="64C7C6"/>
                </a:solidFill>
                <a:latin typeface="+mn-lt"/>
              </a:defRPr>
            </a:lvl1pPr>
            <a:lvl2pPr algn="ctr">
              <a:defRPr sz="7700">
                <a:solidFill>
                  <a:schemeClr val="tx2"/>
                </a:solidFill>
                <a:latin typeface="Rockwell" panose="02060603020205020403" pitchFamily="18" charset="0"/>
              </a:defRPr>
            </a:lvl2pPr>
            <a:lvl3pPr algn="ctr">
              <a:defRPr sz="7700">
                <a:solidFill>
                  <a:schemeClr val="tx2"/>
                </a:solidFill>
                <a:latin typeface="Rockwell" panose="02060603020205020403" pitchFamily="18" charset="0"/>
              </a:defRPr>
            </a:lvl3pPr>
            <a:lvl4pPr algn="ctr">
              <a:defRPr sz="7700">
                <a:solidFill>
                  <a:schemeClr val="tx2"/>
                </a:solidFill>
                <a:latin typeface="Rockwell" panose="02060603020205020403" pitchFamily="18" charset="0"/>
              </a:defRPr>
            </a:lvl4pPr>
            <a:lvl5pPr algn="ctr">
              <a:defRPr sz="7700">
                <a:solidFill>
                  <a:schemeClr val="tx2"/>
                </a:solidFill>
                <a:latin typeface="Rockwell" panose="02060603020205020403" pitchFamily="18" charset="0"/>
              </a:defRPr>
            </a:lvl5pPr>
          </a:lstStyle>
          <a:p>
            <a:pPr lvl="0"/>
            <a:r>
              <a:rPr lang="en-US"/>
              <a:t>Click to edit text</a:t>
            </a:r>
          </a:p>
        </p:txBody>
      </p:sp>
      <p:sp>
        <p:nvSpPr>
          <p:cNvPr id="4" name="Picture Placeholder 10"/>
          <p:cNvSpPr>
            <a:spLocks noGrp="1"/>
          </p:cNvSpPr>
          <p:nvPr>
            <p:ph type="pic" sz="quarter" idx="10" hasCustomPrompt="1"/>
          </p:nvPr>
        </p:nvSpPr>
        <p:spPr>
          <a:xfrm>
            <a:off x="8670131" y="0"/>
            <a:ext cx="8653424" cy="9753600"/>
          </a:xfrm>
          <a:prstGeom prst="rect">
            <a:avLst/>
          </a:prstGeom>
        </p:spPr>
        <p:txBody>
          <a:bodyPr lIns="129911" tIns="64956" rIns="129911" bIns="64956"/>
          <a:lstStyle>
            <a:lvl1pPr>
              <a:defRPr baseline="0">
                <a:solidFill>
                  <a:schemeClr val="accent6"/>
                </a:solidFill>
              </a:defRPr>
            </a:lvl1pPr>
          </a:lstStyle>
          <a:p>
            <a:r>
              <a:rPr lang="en-US"/>
              <a:t>Insert Picture</a:t>
            </a:r>
          </a:p>
        </p:txBody>
      </p:sp>
      <p:sp>
        <p:nvSpPr>
          <p:cNvPr id="9" name="Content Placeholder 2">
            <a:extLst>
              <a:ext uri="{FF2B5EF4-FFF2-40B4-BE49-F238E27FC236}">
                <a16:creationId xmlns:a16="http://schemas.microsoft.com/office/drawing/2014/main" id="{94517DD2-1BAC-47E6-9E7F-2CEFA4EE6F9C}"/>
              </a:ext>
            </a:extLst>
          </p:cNvPr>
          <p:cNvSpPr>
            <a:spLocks noGrp="1"/>
          </p:cNvSpPr>
          <p:nvPr>
            <p:ph idx="1" hasCustomPrompt="1"/>
          </p:nvPr>
        </p:nvSpPr>
        <p:spPr>
          <a:xfrm>
            <a:off x="856497" y="3759199"/>
            <a:ext cx="6957178" cy="4993041"/>
          </a:xfrm>
          <a:prstGeom prst="rect">
            <a:avLst/>
          </a:prstGeom>
        </p:spPr>
        <p:txBody>
          <a:bodyPr/>
          <a:lstStyle>
            <a:lvl1pPr marL="0" indent="0">
              <a:lnSpc>
                <a:spcPct val="100000"/>
              </a:lnSpc>
              <a:spcBef>
                <a:spcPts val="0"/>
              </a:spcBef>
              <a:spcAft>
                <a:spcPts val="0"/>
              </a:spcAft>
              <a:buClr>
                <a:schemeClr val="accent1"/>
              </a:buClr>
              <a:buNone/>
              <a:defRPr sz="4000" b="0" i="0">
                <a:solidFill>
                  <a:schemeClr val="accent6"/>
                </a:solidFill>
                <a:latin typeface="Proxima Nova" charset="0"/>
                <a:ea typeface="Proxima Nova" charset="0"/>
                <a:cs typeface="Proxima Nova" charset="0"/>
              </a:defRPr>
            </a:lvl1pPr>
            <a:lvl2pPr>
              <a:spcAft>
                <a:spcPts val="3000"/>
              </a:spcAft>
              <a:buClr>
                <a:schemeClr val="accent1"/>
              </a:buClr>
              <a:defRPr sz="3200" b="0" i="0">
                <a:solidFill>
                  <a:schemeClr val="accent6"/>
                </a:solidFill>
                <a:latin typeface="Proxima Nova" charset="0"/>
                <a:ea typeface="Proxima Nova" charset="0"/>
                <a:cs typeface="Proxima Nova" charset="0"/>
              </a:defRPr>
            </a:lvl2pPr>
            <a:lvl3pPr>
              <a:spcAft>
                <a:spcPts val="3000"/>
              </a:spcAft>
              <a:buClr>
                <a:schemeClr val="accent1"/>
              </a:buClr>
              <a:defRPr sz="2800" b="0" i="0">
                <a:solidFill>
                  <a:schemeClr val="accent6"/>
                </a:solidFill>
                <a:latin typeface="Proxima Nova" charset="0"/>
                <a:ea typeface="Proxima Nova" charset="0"/>
                <a:cs typeface="Proxima Nova" charset="0"/>
              </a:defRPr>
            </a:lvl3pPr>
            <a:lvl4pPr>
              <a:spcAft>
                <a:spcPts val="3000"/>
              </a:spcAft>
              <a:buClr>
                <a:schemeClr val="accent1"/>
              </a:buClr>
              <a:defRPr sz="2200" b="0" i="0">
                <a:solidFill>
                  <a:schemeClr val="accent6"/>
                </a:solidFill>
                <a:latin typeface="Proxima Nova" charset="0"/>
                <a:ea typeface="Proxima Nova" charset="0"/>
                <a:cs typeface="Proxima Nova" charset="0"/>
              </a:defRPr>
            </a:lvl4pPr>
            <a:lvl5pPr>
              <a:spcAft>
                <a:spcPts val="3000"/>
              </a:spcAft>
              <a:buClr>
                <a:schemeClr val="accent1"/>
              </a:buClr>
              <a:defRPr sz="1800" b="0" i="0">
                <a:solidFill>
                  <a:schemeClr val="accent6"/>
                </a:solidFill>
                <a:latin typeface="Proxima Nova" charset="0"/>
                <a:ea typeface="Proxima Nova" charset="0"/>
                <a:cs typeface="Proxima Nova" charset="0"/>
              </a:defRPr>
            </a:lvl5pPr>
          </a:lstStyle>
          <a:p>
            <a:pPr lvl="0"/>
            <a:r>
              <a:rPr lang="en-US"/>
              <a:t>Click to edit text </a:t>
            </a:r>
          </a:p>
        </p:txBody>
      </p:sp>
      <p:grpSp>
        <p:nvGrpSpPr>
          <p:cNvPr id="10" name="Group 9">
            <a:extLst>
              <a:ext uri="{FF2B5EF4-FFF2-40B4-BE49-F238E27FC236}">
                <a16:creationId xmlns:a16="http://schemas.microsoft.com/office/drawing/2014/main" id="{9BB660F8-5E6B-4733-89B5-F3E5F07930D8}"/>
              </a:ext>
            </a:extLst>
          </p:cNvPr>
          <p:cNvGrpSpPr/>
          <p:nvPr userDrawn="1"/>
        </p:nvGrpSpPr>
        <p:grpSpPr>
          <a:xfrm>
            <a:off x="3155948" y="0"/>
            <a:ext cx="2358276" cy="738296"/>
            <a:chOff x="3155948" y="0"/>
            <a:chExt cx="2358276" cy="738296"/>
          </a:xfrm>
          <a:solidFill>
            <a:srgbClr val="482366"/>
          </a:solidFill>
        </p:grpSpPr>
        <p:sp>
          <p:nvSpPr>
            <p:cNvPr id="5" name="Rectangle 4"/>
            <p:cNvSpPr/>
            <p:nvPr/>
          </p:nvSpPr>
          <p:spPr>
            <a:xfrm>
              <a:off x="3155948" y="0"/>
              <a:ext cx="2358276" cy="738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8" name="Picture 7">
              <a:extLst>
                <a:ext uri="{FF2B5EF4-FFF2-40B4-BE49-F238E27FC236}">
                  <a16:creationId xmlns:a16="http://schemas.microsoft.com/office/drawing/2014/main" id="{678E1170-6A10-4270-8F7A-43FCFCCE32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a:grpFill/>
          </p:spPr>
        </p:pic>
      </p:grpSp>
    </p:spTree>
    <p:extLst>
      <p:ext uri="{BB962C8B-B14F-4D97-AF65-F5344CB8AC3E}">
        <p14:creationId xmlns:p14="http://schemas.microsoft.com/office/powerpoint/2010/main" val="2821317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864921-54C8-45B7-B74F-92362FB62AE1}"/>
              </a:ext>
            </a:extLst>
          </p:cNvPr>
          <p:cNvSpPr>
            <a:spLocks noGrp="1"/>
          </p:cNvSpPr>
          <p:nvPr>
            <p:ph type="title" hasCustomPrompt="1"/>
          </p:nvPr>
        </p:nvSpPr>
        <p:spPr>
          <a:xfrm>
            <a:off x="687777" y="533400"/>
            <a:ext cx="15993891" cy="914401"/>
          </a:xfrm>
          <a:prstGeom prst="rect">
            <a:avLst/>
          </a:prstGeom>
        </p:spPr>
        <p:txBody>
          <a:bodyPr lIns="0" tIns="0" rIns="0" bIns="0"/>
          <a:lstStyle>
            <a:lvl1pPr>
              <a:defRPr sz="6258" b="0" i="0">
                <a:solidFill>
                  <a:srgbClr val="FF9E1B"/>
                </a:solidFill>
                <a:latin typeface="Proxima Nova" charset="0"/>
                <a:ea typeface="Proxima Nova" charset="0"/>
                <a:cs typeface="Proxima Nova" charset="0"/>
              </a:defRPr>
            </a:lvl1pPr>
          </a:lstStyle>
          <a:p>
            <a:r>
              <a:rPr lang="en-US"/>
              <a:t>Click to Edit Master Slide Title</a:t>
            </a:r>
          </a:p>
        </p:txBody>
      </p:sp>
      <p:sp>
        <p:nvSpPr>
          <p:cNvPr id="7" name="Content Placeholder 2">
            <a:extLst>
              <a:ext uri="{FF2B5EF4-FFF2-40B4-BE49-F238E27FC236}">
                <a16:creationId xmlns:a16="http://schemas.microsoft.com/office/drawing/2014/main" id="{4C9CC8DD-EE1D-4F71-B6A4-DEBADAB96AA0}"/>
              </a:ext>
            </a:extLst>
          </p:cNvPr>
          <p:cNvSpPr>
            <a:spLocks noGrp="1"/>
          </p:cNvSpPr>
          <p:nvPr>
            <p:ph idx="1"/>
          </p:nvPr>
        </p:nvSpPr>
        <p:spPr>
          <a:xfrm>
            <a:off x="687777" y="1898072"/>
            <a:ext cx="15993891" cy="6690830"/>
          </a:xfrm>
          <a:prstGeom prst="rect">
            <a:avLst/>
          </a:prstGeom>
        </p:spPr>
        <p:txBody>
          <a:bodyPr lIns="0" tIns="0" rIns="0" bIns="0"/>
          <a:lstStyle>
            <a:lvl1pPr>
              <a:spcAft>
                <a:spcPts val="2999"/>
              </a:spcAft>
              <a:buClr>
                <a:schemeClr val="accent2"/>
              </a:buClr>
              <a:defRPr sz="4551" b="0" i="0">
                <a:solidFill>
                  <a:schemeClr val="accent6"/>
                </a:solidFill>
                <a:latin typeface="Proxima Nova" charset="0"/>
                <a:ea typeface="Proxima Nova" charset="0"/>
                <a:cs typeface="Proxima Nova" charset="0"/>
              </a:defRPr>
            </a:lvl1pPr>
            <a:lvl2pPr>
              <a:spcAft>
                <a:spcPts val="2999"/>
              </a:spcAft>
              <a:buClr>
                <a:schemeClr val="accent2"/>
              </a:buClr>
              <a:defRPr sz="3982" b="0" i="0">
                <a:solidFill>
                  <a:schemeClr val="accent6"/>
                </a:solidFill>
                <a:latin typeface="Proxima Nova" charset="0"/>
                <a:ea typeface="Proxima Nova" charset="0"/>
                <a:cs typeface="Proxima Nova" charset="0"/>
              </a:defRPr>
            </a:lvl2pPr>
            <a:lvl3pPr>
              <a:spcAft>
                <a:spcPts val="2999"/>
              </a:spcAft>
              <a:buClr>
                <a:schemeClr val="accent2"/>
              </a:buClr>
              <a:defRPr sz="3982" b="0" i="0">
                <a:solidFill>
                  <a:schemeClr val="accent6"/>
                </a:solidFill>
                <a:latin typeface="Proxima Nova" charset="0"/>
                <a:ea typeface="Proxima Nova" charset="0"/>
                <a:cs typeface="Proxima Nova" charset="0"/>
              </a:defRPr>
            </a:lvl3pPr>
            <a:lvl4pPr>
              <a:spcAft>
                <a:spcPts val="2999"/>
              </a:spcAft>
              <a:buClr>
                <a:schemeClr val="accent2"/>
              </a:buClr>
              <a:defRPr sz="3982" b="0" i="0">
                <a:solidFill>
                  <a:schemeClr val="accent6"/>
                </a:solidFill>
                <a:latin typeface="Proxima Nova" charset="0"/>
                <a:ea typeface="Proxima Nova" charset="0"/>
                <a:cs typeface="Proxima Nova" charset="0"/>
              </a:defRPr>
            </a:lvl4pPr>
            <a:lvl5pPr>
              <a:spcAft>
                <a:spcPts val="2999"/>
              </a:spcAft>
              <a:buClr>
                <a:schemeClr val="accent2"/>
              </a:buClr>
              <a:defRPr sz="3982"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394844"/>
      </p:ext>
    </p:extLst>
  </p:cSld>
  <p:clrMapOvr>
    <a:masterClrMapping/>
  </p:clrMapOvr>
  <p:extLst>
    <p:ext uri="{DCECCB84-F9BA-43D5-87BE-67443E8EF086}">
      <p15:sldGuideLst xmlns:p15="http://schemas.microsoft.com/office/powerpoint/2012/main">
        <p15:guide id="1" pos="5461">
          <p15:clr>
            <a:srgbClr val="FBAE40"/>
          </p15:clr>
        </p15:guide>
        <p15:guide id="2" pos="422">
          <p15:clr>
            <a:srgbClr val="FBAE40"/>
          </p15:clr>
        </p15:guide>
        <p15:guide id="3" pos="10502">
          <p15:clr>
            <a:srgbClr val="FBAE40"/>
          </p15:clr>
        </p15:guide>
        <p15:guide id="4" orient="horz" pos="3072">
          <p15:clr>
            <a:srgbClr val="FBAE40"/>
          </p15:clr>
        </p15:guide>
        <p15:guide id="5" orient="horz" pos="40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79D9EF-E04F-4CDE-8253-A8AF8357A35E}"/>
              </a:ext>
            </a:extLst>
          </p:cNvPr>
          <p:cNvSpPr>
            <a:spLocks noGrp="1"/>
          </p:cNvSpPr>
          <p:nvPr>
            <p:ph type="title" hasCustomPrompt="1"/>
          </p:nvPr>
        </p:nvSpPr>
        <p:spPr>
          <a:xfrm>
            <a:off x="687777" y="533400"/>
            <a:ext cx="15993891" cy="914401"/>
          </a:xfrm>
          <a:prstGeom prst="rect">
            <a:avLst/>
          </a:prstGeom>
        </p:spPr>
        <p:txBody>
          <a:bodyPr lIns="0" tIns="0" rIns="0" bIns="0"/>
          <a:lstStyle>
            <a:lvl1pPr>
              <a:defRPr sz="6258" b="0" i="0">
                <a:solidFill>
                  <a:srgbClr val="FF9E1B"/>
                </a:solidFill>
                <a:latin typeface="Proxima Nova" charset="0"/>
                <a:ea typeface="Proxima Nova" charset="0"/>
                <a:cs typeface="Proxima Nova" charset="0"/>
              </a:defRPr>
            </a:lvl1pPr>
          </a:lstStyle>
          <a:p>
            <a:r>
              <a:rPr lang="en-US"/>
              <a:t>Click to Edit Master Slide Title</a:t>
            </a:r>
          </a:p>
        </p:txBody>
      </p:sp>
      <p:sp>
        <p:nvSpPr>
          <p:cNvPr id="4" name="Content Placeholder 2">
            <a:extLst>
              <a:ext uri="{FF2B5EF4-FFF2-40B4-BE49-F238E27FC236}">
                <a16:creationId xmlns:a16="http://schemas.microsoft.com/office/drawing/2014/main" id="{7D65BD6E-B365-4471-930E-E785F775F94D}"/>
              </a:ext>
            </a:extLst>
          </p:cNvPr>
          <p:cNvSpPr>
            <a:spLocks noGrp="1"/>
          </p:cNvSpPr>
          <p:nvPr>
            <p:ph idx="1"/>
          </p:nvPr>
        </p:nvSpPr>
        <p:spPr>
          <a:xfrm>
            <a:off x="687777" y="1898073"/>
            <a:ext cx="7674558" cy="6522722"/>
          </a:xfrm>
          <a:prstGeom prst="rect">
            <a:avLst/>
          </a:prstGeom>
        </p:spPr>
        <p:txBody>
          <a:bodyPr lIns="0" tIns="0" rIns="0" bIns="0"/>
          <a:lstStyle>
            <a:lvl1pPr>
              <a:spcAft>
                <a:spcPts val="2999"/>
              </a:spcAft>
              <a:buClr>
                <a:schemeClr val="accent2"/>
              </a:buClr>
              <a:defRPr sz="4551" b="0" i="0">
                <a:solidFill>
                  <a:schemeClr val="accent6"/>
                </a:solidFill>
                <a:latin typeface="Proxima Nova" charset="0"/>
                <a:ea typeface="Proxima Nova" charset="0"/>
                <a:cs typeface="Proxima Nova" charset="0"/>
              </a:defRPr>
            </a:lvl1pPr>
            <a:lvl2pPr>
              <a:spcAft>
                <a:spcPts val="2999"/>
              </a:spcAft>
              <a:buClr>
                <a:schemeClr val="accent2"/>
              </a:buClr>
              <a:defRPr sz="3200" b="0" i="0">
                <a:solidFill>
                  <a:schemeClr val="accent6"/>
                </a:solidFill>
                <a:latin typeface="Proxima Nova" charset="0"/>
                <a:ea typeface="Proxima Nova" charset="0"/>
                <a:cs typeface="Proxima Nova" charset="0"/>
              </a:defRPr>
            </a:lvl2pPr>
            <a:lvl3pPr>
              <a:spcAft>
                <a:spcPts val="2999"/>
              </a:spcAft>
              <a:buClr>
                <a:schemeClr val="accent2"/>
              </a:buClr>
              <a:defRPr sz="2800" b="0" i="0">
                <a:solidFill>
                  <a:schemeClr val="accent6"/>
                </a:solidFill>
                <a:latin typeface="Proxima Nova" charset="0"/>
                <a:ea typeface="Proxima Nova" charset="0"/>
                <a:cs typeface="Proxima Nova" charset="0"/>
              </a:defRPr>
            </a:lvl3pPr>
            <a:lvl4pPr>
              <a:spcAft>
                <a:spcPts val="2999"/>
              </a:spcAft>
              <a:buClr>
                <a:schemeClr val="accent2"/>
              </a:buClr>
              <a:defRPr sz="2200" b="0" i="0">
                <a:solidFill>
                  <a:schemeClr val="accent6"/>
                </a:solidFill>
                <a:latin typeface="Proxima Nova" charset="0"/>
                <a:ea typeface="Proxima Nova" charset="0"/>
                <a:cs typeface="Proxima Nova" charset="0"/>
              </a:defRPr>
            </a:lvl4pPr>
            <a:lvl5pPr>
              <a:spcAft>
                <a:spcPts val="2999"/>
              </a:spcAft>
              <a:buClr>
                <a:schemeClr val="accent2"/>
              </a:buClr>
              <a:defRPr sz="1801"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D6F0AB30-19D5-4FA8-8CA9-D14B46918EF0}"/>
              </a:ext>
            </a:extLst>
          </p:cNvPr>
          <p:cNvSpPr>
            <a:spLocks noGrp="1"/>
          </p:cNvSpPr>
          <p:nvPr>
            <p:ph idx="10"/>
          </p:nvPr>
        </p:nvSpPr>
        <p:spPr>
          <a:xfrm>
            <a:off x="8863781" y="1898073"/>
            <a:ext cx="7788707" cy="6522722"/>
          </a:xfrm>
          <a:prstGeom prst="rect">
            <a:avLst/>
          </a:prstGeom>
        </p:spPr>
        <p:txBody>
          <a:bodyPr/>
          <a:lstStyle>
            <a:lvl1pPr>
              <a:spcAft>
                <a:spcPts val="2999"/>
              </a:spcAft>
              <a:buClr>
                <a:schemeClr val="accent2"/>
              </a:buClr>
              <a:defRPr sz="4551" b="0" i="0">
                <a:solidFill>
                  <a:schemeClr val="accent6"/>
                </a:solidFill>
                <a:latin typeface="Proxima Nova" charset="0"/>
                <a:ea typeface="Proxima Nova" charset="0"/>
                <a:cs typeface="Proxima Nova" charset="0"/>
              </a:defRPr>
            </a:lvl1pPr>
            <a:lvl2pPr>
              <a:spcAft>
                <a:spcPts val="2999"/>
              </a:spcAft>
              <a:buClr>
                <a:schemeClr val="accent2"/>
              </a:buClr>
              <a:defRPr sz="3200" b="0" i="0">
                <a:solidFill>
                  <a:schemeClr val="accent6"/>
                </a:solidFill>
                <a:latin typeface="Proxima Nova" charset="0"/>
                <a:ea typeface="Proxima Nova" charset="0"/>
                <a:cs typeface="Proxima Nova" charset="0"/>
              </a:defRPr>
            </a:lvl2pPr>
            <a:lvl3pPr>
              <a:spcAft>
                <a:spcPts val="2999"/>
              </a:spcAft>
              <a:buClr>
                <a:schemeClr val="accent2"/>
              </a:buClr>
              <a:defRPr sz="2800" b="0" i="0">
                <a:solidFill>
                  <a:schemeClr val="accent6"/>
                </a:solidFill>
                <a:latin typeface="Proxima Nova" charset="0"/>
                <a:ea typeface="Proxima Nova" charset="0"/>
                <a:cs typeface="Proxima Nova" charset="0"/>
              </a:defRPr>
            </a:lvl3pPr>
            <a:lvl4pPr>
              <a:spcAft>
                <a:spcPts val="2999"/>
              </a:spcAft>
              <a:buClr>
                <a:schemeClr val="accent2"/>
              </a:buClr>
              <a:defRPr sz="2200" b="0" i="0">
                <a:solidFill>
                  <a:schemeClr val="accent6"/>
                </a:solidFill>
                <a:latin typeface="Proxima Nova" charset="0"/>
                <a:ea typeface="Proxima Nova" charset="0"/>
                <a:cs typeface="Proxima Nova" charset="0"/>
              </a:defRPr>
            </a:lvl4pPr>
            <a:lvl5pPr>
              <a:spcAft>
                <a:spcPts val="2999"/>
              </a:spcAft>
              <a:buClr>
                <a:schemeClr val="accent2"/>
              </a:buClr>
              <a:defRPr sz="1801"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427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on Righ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C9CC8DD-EE1D-4F71-B6A4-DEBADAB96AA0}"/>
              </a:ext>
            </a:extLst>
          </p:cNvPr>
          <p:cNvSpPr>
            <a:spLocks noGrp="1"/>
          </p:cNvSpPr>
          <p:nvPr>
            <p:ph idx="1"/>
          </p:nvPr>
        </p:nvSpPr>
        <p:spPr>
          <a:xfrm>
            <a:off x="687776" y="1898072"/>
            <a:ext cx="9400121" cy="6690830"/>
          </a:xfrm>
          <a:prstGeom prst="rect">
            <a:avLst/>
          </a:prstGeom>
        </p:spPr>
        <p:txBody>
          <a:bodyPr lIns="0" tIns="0" rIns="0" bIns="0"/>
          <a:lstStyle>
            <a:lvl1pPr>
              <a:spcAft>
                <a:spcPts val="2999"/>
              </a:spcAft>
              <a:buClr>
                <a:schemeClr val="accent2"/>
              </a:buClr>
              <a:defRPr sz="4551" b="0" i="0">
                <a:solidFill>
                  <a:schemeClr val="accent6"/>
                </a:solidFill>
                <a:latin typeface="Proxima Nova" charset="0"/>
                <a:ea typeface="Proxima Nova" charset="0"/>
                <a:cs typeface="Proxima Nova" charset="0"/>
              </a:defRPr>
            </a:lvl1pPr>
            <a:lvl2pPr>
              <a:spcAft>
                <a:spcPts val="2999"/>
              </a:spcAft>
              <a:buClr>
                <a:schemeClr val="accent2"/>
              </a:buClr>
              <a:defRPr sz="3200" b="0" i="0">
                <a:solidFill>
                  <a:schemeClr val="accent6"/>
                </a:solidFill>
                <a:latin typeface="Proxima Nova" charset="0"/>
                <a:ea typeface="Proxima Nova" charset="0"/>
                <a:cs typeface="Proxima Nova" charset="0"/>
              </a:defRPr>
            </a:lvl2pPr>
            <a:lvl3pPr>
              <a:spcAft>
                <a:spcPts val="2999"/>
              </a:spcAft>
              <a:buClr>
                <a:schemeClr val="accent2"/>
              </a:buClr>
              <a:defRPr sz="2800" b="0" i="0">
                <a:solidFill>
                  <a:schemeClr val="accent6"/>
                </a:solidFill>
                <a:latin typeface="Proxima Nova" charset="0"/>
                <a:ea typeface="Proxima Nova" charset="0"/>
                <a:cs typeface="Proxima Nova" charset="0"/>
              </a:defRPr>
            </a:lvl3pPr>
            <a:lvl4pPr>
              <a:spcAft>
                <a:spcPts val="2999"/>
              </a:spcAft>
              <a:buClr>
                <a:schemeClr val="accent2"/>
              </a:buClr>
              <a:defRPr sz="2200" b="0" i="0">
                <a:solidFill>
                  <a:schemeClr val="accent6"/>
                </a:solidFill>
                <a:latin typeface="Proxima Nova" charset="0"/>
                <a:ea typeface="Proxima Nova" charset="0"/>
                <a:cs typeface="Proxima Nova" charset="0"/>
              </a:defRPr>
            </a:lvl4pPr>
            <a:lvl5pPr>
              <a:spcAft>
                <a:spcPts val="2999"/>
              </a:spcAft>
              <a:buClr>
                <a:schemeClr val="accent2"/>
              </a:buClr>
              <a:defRPr sz="1801"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2">
            <a:extLst>
              <a:ext uri="{FF2B5EF4-FFF2-40B4-BE49-F238E27FC236}">
                <a16:creationId xmlns:a16="http://schemas.microsoft.com/office/drawing/2014/main" id="{08E6D755-EEE5-41C9-A447-55F05FE81980}"/>
              </a:ext>
            </a:extLst>
          </p:cNvPr>
          <p:cNvSpPr>
            <a:spLocks noGrp="1"/>
          </p:cNvSpPr>
          <p:nvPr>
            <p:ph type="pic" sz="quarter" idx="10" hasCustomPrompt="1"/>
          </p:nvPr>
        </p:nvSpPr>
        <p:spPr>
          <a:xfrm>
            <a:off x="10854812" y="1898072"/>
            <a:ext cx="5826855" cy="6690830"/>
          </a:xfrm>
          <a:prstGeom prst="rect">
            <a:avLst/>
          </a:prstGeom>
        </p:spPr>
        <p:txBody>
          <a:bodyPr/>
          <a:lstStyle>
            <a:lvl1pPr>
              <a:buClr>
                <a:schemeClr val="accent2"/>
              </a:buClr>
              <a:defRPr>
                <a:solidFill>
                  <a:schemeClr val="accent6"/>
                </a:solidFill>
              </a:defRPr>
            </a:lvl1pPr>
          </a:lstStyle>
          <a:p>
            <a:r>
              <a:rPr lang="en-US"/>
              <a:t>Drag picture to placeholder or click icon to add</a:t>
            </a:r>
          </a:p>
        </p:txBody>
      </p:sp>
      <p:sp>
        <p:nvSpPr>
          <p:cNvPr id="11" name="Title 1">
            <a:extLst>
              <a:ext uri="{FF2B5EF4-FFF2-40B4-BE49-F238E27FC236}">
                <a16:creationId xmlns:a16="http://schemas.microsoft.com/office/drawing/2014/main" id="{49864921-54C8-45B7-B74F-92362FB62AE1}"/>
              </a:ext>
            </a:extLst>
          </p:cNvPr>
          <p:cNvSpPr>
            <a:spLocks noGrp="1"/>
          </p:cNvSpPr>
          <p:nvPr>
            <p:ph type="title" hasCustomPrompt="1"/>
          </p:nvPr>
        </p:nvSpPr>
        <p:spPr>
          <a:xfrm>
            <a:off x="687777" y="533400"/>
            <a:ext cx="15993891" cy="914401"/>
          </a:xfrm>
          <a:prstGeom prst="rect">
            <a:avLst/>
          </a:prstGeom>
        </p:spPr>
        <p:txBody>
          <a:bodyPr lIns="0" tIns="0" rIns="0" bIns="0"/>
          <a:lstStyle>
            <a:lvl1pPr>
              <a:defRPr sz="6258" b="0" i="0">
                <a:solidFill>
                  <a:srgbClr val="FF9E1B"/>
                </a:solidFill>
                <a:latin typeface="Proxima Nova" charset="0"/>
                <a:ea typeface="Proxima Nova" charset="0"/>
                <a:cs typeface="Proxima Nova" charset="0"/>
              </a:defRPr>
            </a:lvl1pPr>
          </a:lstStyle>
          <a:p>
            <a:r>
              <a:rPr lang="en-US"/>
              <a:t>Click to Edit Master Slide Title</a:t>
            </a:r>
          </a:p>
        </p:txBody>
      </p:sp>
    </p:spTree>
    <p:extLst>
      <p:ext uri="{BB962C8B-B14F-4D97-AF65-F5344CB8AC3E}">
        <p14:creationId xmlns:p14="http://schemas.microsoft.com/office/powerpoint/2010/main" val="2444558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on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864921-54C8-45B7-B74F-92362FB62AE1}"/>
              </a:ext>
            </a:extLst>
          </p:cNvPr>
          <p:cNvSpPr>
            <a:spLocks noGrp="1"/>
          </p:cNvSpPr>
          <p:nvPr>
            <p:ph type="title" hasCustomPrompt="1"/>
          </p:nvPr>
        </p:nvSpPr>
        <p:spPr>
          <a:xfrm>
            <a:off x="687777" y="533400"/>
            <a:ext cx="15993891" cy="914401"/>
          </a:xfrm>
          <a:prstGeom prst="rect">
            <a:avLst/>
          </a:prstGeom>
        </p:spPr>
        <p:txBody>
          <a:bodyPr lIns="0" tIns="0" rIns="0" bIns="0"/>
          <a:lstStyle>
            <a:lvl1pPr>
              <a:defRPr sz="6258" b="0" i="0">
                <a:solidFill>
                  <a:srgbClr val="FF9E1B"/>
                </a:solidFill>
                <a:latin typeface="Proxima Nova" charset="0"/>
                <a:ea typeface="Proxima Nova" charset="0"/>
                <a:cs typeface="Proxima Nova" charset="0"/>
              </a:defRPr>
            </a:lvl1pPr>
          </a:lstStyle>
          <a:p>
            <a:r>
              <a:rPr lang="en-US"/>
              <a:t>Click to Edit Master Slide Title</a:t>
            </a:r>
          </a:p>
        </p:txBody>
      </p:sp>
      <p:sp>
        <p:nvSpPr>
          <p:cNvPr id="11" name="Picture Placeholder 2">
            <a:extLst>
              <a:ext uri="{FF2B5EF4-FFF2-40B4-BE49-F238E27FC236}">
                <a16:creationId xmlns:a16="http://schemas.microsoft.com/office/drawing/2014/main" id="{08E6D755-EEE5-41C9-A447-55F05FE81980}"/>
              </a:ext>
            </a:extLst>
          </p:cNvPr>
          <p:cNvSpPr>
            <a:spLocks noGrp="1"/>
          </p:cNvSpPr>
          <p:nvPr>
            <p:ph type="pic" sz="quarter" idx="11" hasCustomPrompt="1"/>
          </p:nvPr>
        </p:nvSpPr>
        <p:spPr>
          <a:xfrm>
            <a:off x="687776" y="1898072"/>
            <a:ext cx="5826855" cy="6690830"/>
          </a:xfrm>
          <a:prstGeom prst="rect">
            <a:avLst/>
          </a:prstGeom>
        </p:spPr>
        <p:txBody>
          <a:bodyPr/>
          <a:lstStyle>
            <a:lvl1pPr>
              <a:buClr>
                <a:schemeClr val="accent2"/>
              </a:buClr>
              <a:defRPr>
                <a:solidFill>
                  <a:schemeClr val="accent6"/>
                </a:solidFill>
              </a:defRPr>
            </a:lvl1pPr>
          </a:lstStyle>
          <a:p>
            <a:r>
              <a:rPr lang="en-US"/>
              <a:t>Drag picture to placeholder or click icon to add</a:t>
            </a:r>
          </a:p>
        </p:txBody>
      </p:sp>
      <p:sp>
        <p:nvSpPr>
          <p:cNvPr id="12" name="Content Placeholder 2">
            <a:extLst>
              <a:ext uri="{FF2B5EF4-FFF2-40B4-BE49-F238E27FC236}">
                <a16:creationId xmlns:a16="http://schemas.microsoft.com/office/drawing/2014/main" id="{4C9CC8DD-EE1D-4F71-B6A4-DEBADAB96AA0}"/>
              </a:ext>
            </a:extLst>
          </p:cNvPr>
          <p:cNvSpPr>
            <a:spLocks noGrp="1"/>
          </p:cNvSpPr>
          <p:nvPr>
            <p:ph idx="1"/>
          </p:nvPr>
        </p:nvSpPr>
        <p:spPr>
          <a:xfrm>
            <a:off x="7281546" y="1898072"/>
            <a:ext cx="9400121" cy="6690830"/>
          </a:xfrm>
          <a:prstGeom prst="rect">
            <a:avLst/>
          </a:prstGeom>
        </p:spPr>
        <p:txBody>
          <a:bodyPr/>
          <a:lstStyle>
            <a:lvl1pPr>
              <a:spcAft>
                <a:spcPts val="2999"/>
              </a:spcAft>
              <a:buClr>
                <a:schemeClr val="accent2"/>
              </a:buClr>
              <a:defRPr sz="4551" b="0" i="0">
                <a:solidFill>
                  <a:schemeClr val="accent6"/>
                </a:solidFill>
                <a:latin typeface="Proxima Nova" charset="0"/>
                <a:ea typeface="Proxima Nova" charset="0"/>
                <a:cs typeface="Proxima Nova" charset="0"/>
              </a:defRPr>
            </a:lvl1pPr>
            <a:lvl2pPr>
              <a:spcAft>
                <a:spcPts val="2999"/>
              </a:spcAft>
              <a:buClr>
                <a:schemeClr val="accent2"/>
              </a:buClr>
              <a:defRPr sz="3200" b="0" i="0">
                <a:solidFill>
                  <a:schemeClr val="accent6"/>
                </a:solidFill>
                <a:latin typeface="Proxima Nova" charset="0"/>
                <a:ea typeface="Proxima Nova" charset="0"/>
                <a:cs typeface="Proxima Nova" charset="0"/>
              </a:defRPr>
            </a:lvl2pPr>
            <a:lvl3pPr>
              <a:spcAft>
                <a:spcPts val="2999"/>
              </a:spcAft>
              <a:buClr>
                <a:schemeClr val="accent2"/>
              </a:buClr>
              <a:defRPr sz="2800" b="0" i="0">
                <a:solidFill>
                  <a:schemeClr val="accent6"/>
                </a:solidFill>
                <a:latin typeface="Proxima Nova" charset="0"/>
                <a:ea typeface="Proxima Nova" charset="0"/>
                <a:cs typeface="Proxima Nova" charset="0"/>
              </a:defRPr>
            </a:lvl3pPr>
            <a:lvl4pPr>
              <a:spcAft>
                <a:spcPts val="2999"/>
              </a:spcAft>
              <a:buClr>
                <a:schemeClr val="accent2"/>
              </a:buClr>
              <a:defRPr sz="2200" b="0" i="0">
                <a:solidFill>
                  <a:schemeClr val="accent6"/>
                </a:solidFill>
                <a:latin typeface="Proxima Nova" charset="0"/>
                <a:ea typeface="Proxima Nova" charset="0"/>
                <a:cs typeface="Proxima Nova" charset="0"/>
              </a:defRPr>
            </a:lvl4pPr>
            <a:lvl5pPr>
              <a:spcAft>
                <a:spcPts val="2999"/>
              </a:spcAft>
              <a:buClr>
                <a:schemeClr val="accent2"/>
              </a:buClr>
              <a:defRPr sz="1801"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2398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340263" cy="9747648"/>
          </a:xfrm>
          <a:prstGeom prst="rect">
            <a:avLst/>
          </a:prstGeom>
        </p:spPr>
      </p:pic>
      <p:sp>
        <p:nvSpPr>
          <p:cNvPr id="2" name="Title 1"/>
          <p:cNvSpPr>
            <a:spLocks noGrp="1"/>
          </p:cNvSpPr>
          <p:nvPr>
            <p:ph type="title" hasCustomPrompt="1"/>
          </p:nvPr>
        </p:nvSpPr>
        <p:spPr>
          <a:xfrm>
            <a:off x="687776" y="467273"/>
            <a:ext cx="15993891" cy="1350498"/>
          </a:xfrm>
        </p:spPr>
        <p:txBody>
          <a:bodyPr/>
          <a:lstStyle>
            <a:lvl1pPr>
              <a:defRPr b="1" i="0">
                <a:solidFill>
                  <a:schemeClr val="accent1"/>
                </a:solidFill>
                <a:latin typeface="Proxima Nova" charset="0"/>
                <a:ea typeface="Proxima Nova" charset="0"/>
                <a:cs typeface="Proxima Nova" charset="0"/>
              </a:defRPr>
            </a:lvl1pPr>
          </a:lstStyle>
          <a:p>
            <a:r>
              <a:rPr lang="en-US"/>
              <a:t>CLICK TO EDIT MASTER TITLE STYLE</a:t>
            </a:r>
          </a:p>
        </p:txBody>
      </p:sp>
      <p:sp>
        <p:nvSpPr>
          <p:cNvPr id="3" name="Content Placeholder 2"/>
          <p:cNvSpPr>
            <a:spLocks noGrp="1"/>
          </p:cNvSpPr>
          <p:nvPr>
            <p:ph idx="1"/>
          </p:nvPr>
        </p:nvSpPr>
        <p:spPr>
          <a:xfrm>
            <a:off x="687776" y="2175805"/>
            <a:ext cx="15993891" cy="6402362"/>
          </a:xfrm>
          <a:prstGeom prst="rect">
            <a:avLst/>
          </a:prstGeom>
        </p:spPr>
        <p:txBody>
          <a:bodyPr/>
          <a:lstStyle>
            <a:lvl1pPr>
              <a:buClr>
                <a:schemeClr val="accent1"/>
              </a:buClr>
              <a:defRPr b="0" i="0">
                <a:solidFill>
                  <a:schemeClr val="accent6"/>
                </a:solidFill>
                <a:latin typeface="Proxima Nova" charset="0"/>
                <a:ea typeface="Proxima Nova" charset="0"/>
                <a:cs typeface="Proxima Nova" charset="0"/>
              </a:defRPr>
            </a:lvl1pPr>
            <a:lvl2pPr>
              <a:buClr>
                <a:schemeClr val="accent1"/>
              </a:buClr>
              <a:defRPr b="0" i="0">
                <a:solidFill>
                  <a:schemeClr val="accent6"/>
                </a:solidFill>
                <a:latin typeface="Proxima Nova" charset="0"/>
                <a:ea typeface="Proxima Nova" charset="0"/>
                <a:cs typeface="Proxima Nova" charset="0"/>
              </a:defRPr>
            </a:lvl2pPr>
            <a:lvl3pPr>
              <a:buClr>
                <a:schemeClr val="accent1"/>
              </a:buClr>
              <a:defRPr b="0" i="0">
                <a:solidFill>
                  <a:schemeClr val="accent6"/>
                </a:solidFill>
                <a:latin typeface="Proxima Nova" charset="0"/>
                <a:ea typeface="Proxima Nova" charset="0"/>
                <a:cs typeface="Proxima Nova" charset="0"/>
              </a:defRPr>
            </a:lvl3pPr>
            <a:lvl4pPr>
              <a:buClr>
                <a:schemeClr val="accent1"/>
              </a:buClr>
              <a:defRPr b="0" i="0">
                <a:solidFill>
                  <a:schemeClr val="accent6"/>
                </a:solidFill>
                <a:latin typeface="Proxima Nova" charset="0"/>
                <a:ea typeface="Proxima Nova" charset="0"/>
                <a:cs typeface="Proxima Nova" charset="0"/>
              </a:defRPr>
            </a:lvl4pPr>
            <a:lvl5pPr>
              <a:buClr>
                <a:schemeClr val="accent1"/>
              </a:buClr>
              <a:defRPr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9960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ass Discussion">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549457B4-C094-4C11-ABE2-430CF7ADDF30}"/>
              </a:ext>
            </a:extLst>
          </p:cNvPr>
          <p:cNvSpPr>
            <a:spLocks noGrp="1"/>
          </p:cNvSpPr>
          <p:nvPr>
            <p:ph sz="quarter" idx="10"/>
          </p:nvPr>
        </p:nvSpPr>
        <p:spPr>
          <a:xfrm>
            <a:off x="685800" y="0"/>
            <a:ext cx="8381127" cy="9753600"/>
          </a:xfrm>
          <a:prstGeom prst="rect">
            <a:avLst/>
          </a:prstGeom>
        </p:spPr>
        <p:txBody>
          <a:bodyPr lIns="0" tIns="0" rIns="0" bIns="0" anchor="ctr" anchorCtr="0"/>
          <a:lstStyle>
            <a:lvl1pPr marL="487672" indent="-487672">
              <a:spcAft>
                <a:spcPts val="3000"/>
              </a:spcAft>
              <a:buClr>
                <a:schemeClr val="accent2"/>
              </a:buClr>
              <a:buFont typeface="Arial" panose="020B0604020202020204" pitchFamily="34" charset="0"/>
              <a:buChar char="•"/>
              <a:defRPr sz="4000">
                <a:solidFill>
                  <a:schemeClr val="bg1"/>
                </a:solidFill>
                <a:latin typeface="+mj-lt"/>
              </a:defRPr>
            </a:lvl1pPr>
            <a:lvl2pPr marL="1056623" indent="-406394">
              <a:spcAft>
                <a:spcPts val="3000"/>
              </a:spcAft>
              <a:buClr>
                <a:schemeClr val="accent2"/>
              </a:buClr>
              <a:buFont typeface="Arial" panose="020B0604020202020204" pitchFamily="34" charset="0"/>
              <a:buChar char="•"/>
              <a:defRPr sz="3600">
                <a:solidFill>
                  <a:schemeClr val="bg1"/>
                </a:solidFill>
                <a:latin typeface="+mj-lt"/>
              </a:defRPr>
            </a:lvl2pPr>
            <a:lvl3pPr marL="1625575" indent="-325115">
              <a:spcAft>
                <a:spcPts val="3000"/>
              </a:spcAft>
              <a:buClr>
                <a:schemeClr val="accent2"/>
              </a:buClr>
              <a:buFont typeface="Arial" panose="020B0604020202020204" pitchFamily="34" charset="0"/>
              <a:buChar char="•"/>
              <a:defRPr sz="3200">
                <a:solidFill>
                  <a:schemeClr val="bg1"/>
                </a:solidFill>
                <a:latin typeface="+mj-lt"/>
              </a:defRPr>
            </a:lvl3pPr>
            <a:lvl4pPr marL="2275804" indent="-325115">
              <a:spcAft>
                <a:spcPts val="3000"/>
              </a:spcAft>
              <a:buClr>
                <a:schemeClr val="accent2"/>
              </a:buClr>
              <a:buFont typeface="Arial" panose="020B0604020202020204" pitchFamily="34" charset="0"/>
              <a:buChar char="•"/>
              <a:defRPr sz="2800">
                <a:solidFill>
                  <a:schemeClr val="bg1"/>
                </a:solidFill>
                <a:latin typeface="+mj-lt"/>
              </a:defRPr>
            </a:lvl4pPr>
            <a:lvl5pPr marL="2926034" indent="-325115">
              <a:spcAft>
                <a:spcPts val="3000"/>
              </a:spcAft>
              <a:buClr>
                <a:schemeClr val="accent2"/>
              </a:buClr>
              <a:buFont typeface="Arial" panose="020B0604020202020204" pitchFamily="34" charset="0"/>
              <a:buChar char="•"/>
              <a:defRPr sz="2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32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ghost logo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5024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8"/>
          <p:cNvSpPr>
            <a:spLocks noGrp="1"/>
          </p:cNvSpPr>
          <p:nvPr>
            <p:ph type="body" sz="quarter" idx="10" hasCustomPrompt="1"/>
          </p:nvPr>
        </p:nvSpPr>
        <p:spPr>
          <a:xfrm>
            <a:off x="2798619" y="2169624"/>
            <a:ext cx="11804072" cy="4954384"/>
          </a:xfrm>
          <a:prstGeom prst="rect">
            <a:avLst/>
          </a:prstGeom>
        </p:spPr>
        <p:txBody>
          <a:bodyPr lIns="0" tIns="0" rIns="0" bIns="0" anchor="ctr" anchorCtr="0">
            <a:no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sp>
        <p:nvSpPr>
          <p:cNvPr id="16" name="Text Placeholder 10"/>
          <p:cNvSpPr>
            <a:spLocks noGrp="1"/>
          </p:cNvSpPr>
          <p:nvPr>
            <p:ph type="body" sz="quarter" idx="11" hasCustomPrompt="1"/>
          </p:nvPr>
        </p:nvSpPr>
        <p:spPr>
          <a:xfrm>
            <a:off x="5760222" y="7793794"/>
            <a:ext cx="5880865" cy="588715"/>
          </a:xfrm>
          <a:prstGeom prst="rect">
            <a:avLst/>
          </a:prstGeom>
        </p:spPr>
        <p:txBody>
          <a:bodyPr lIns="0" tIns="0" rIns="0" bIns="0" anchor="ctr" anchorCtr="0"/>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Tree>
    <p:extLst>
      <p:ext uri="{BB962C8B-B14F-4D97-AF65-F5344CB8AC3E}">
        <p14:creationId xmlns:p14="http://schemas.microsoft.com/office/powerpoint/2010/main" val="2296736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p:cNvSpPr>
            <a:spLocks noGrp="1"/>
          </p:cNvSpPr>
          <p:nvPr>
            <p:ph type="body" sz="quarter" idx="10" hasCustomPrompt="1"/>
          </p:nvPr>
        </p:nvSpPr>
        <p:spPr>
          <a:xfrm>
            <a:off x="2798619" y="2169624"/>
            <a:ext cx="11804072" cy="4954384"/>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sp>
        <p:nvSpPr>
          <p:cNvPr id="10" name="Text Placeholder 10"/>
          <p:cNvSpPr>
            <a:spLocks noGrp="1"/>
          </p:cNvSpPr>
          <p:nvPr>
            <p:ph type="body" sz="quarter" idx="11" hasCustomPrompt="1"/>
          </p:nvPr>
        </p:nvSpPr>
        <p:spPr>
          <a:xfrm>
            <a:off x="5760222" y="7793794"/>
            <a:ext cx="5880865" cy="588715"/>
          </a:xfrm>
          <a:prstGeom prst="rect">
            <a:avLst/>
          </a:prstGeom>
        </p:spPr>
        <p:txBody>
          <a:bodyPr lIns="0" tIns="0" rIns="0" bIns="0" anchor="ctr" anchorCtr="0"/>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Tree>
    <p:extLst>
      <p:ext uri="{BB962C8B-B14F-4D97-AF65-F5344CB8AC3E}">
        <p14:creationId xmlns:p14="http://schemas.microsoft.com/office/powerpoint/2010/main" val="3222028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Aqu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p:cNvSpPr>
            <a:spLocks noGrp="1"/>
          </p:cNvSpPr>
          <p:nvPr>
            <p:ph type="body" sz="quarter" idx="10" hasCustomPrompt="1"/>
          </p:nvPr>
        </p:nvSpPr>
        <p:spPr>
          <a:xfrm>
            <a:off x="2798619" y="2169624"/>
            <a:ext cx="11804072" cy="4954384"/>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sp>
        <p:nvSpPr>
          <p:cNvPr id="10" name="Text Placeholder 10"/>
          <p:cNvSpPr>
            <a:spLocks noGrp="1"/>
          </p:cNvSpPr>
          <p:nvPr>
            <p:ph type="body" sz="quarter" idx="11" hasCustomPrompt="1"/>
          </p:nvPr>
        </p:nvSpPr>
        <p:spPr>
          <a:xfrm>
            <a:off x="5760222" y="7793794"/>
            <a:ext cx="5880865" cy="588715"/>
          </a:xfrm>
          <a:prstGeom prst="rect">
            <a:avLst/>
          </a:prstGeom>
        </p:spPr>
        <p:txBody>
          <a:bodyPr lIns="0" tIns="0" rIns="0" bIns="0" anchor="ctr" anchorCtr="0"/>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Tree>
    <p:extLst>
      <p:ext uri="{BB962C8B-B14F-4D97-AF65-F5344CB8AC3E}">
        <p14:creationId xmlns:p14="http://schemas.microsoft.com/office/powerpoint/2010/main" val="2404197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p:cNvSpPr>
            <a:spLocks noGrp="1"/>
          </p:cNvSpPr>
          <p:nvPr>
            <p:ph type="body" sz="quarter" idx="10" hasCustomPrompt="1"/>
          </p:nvPr>
        </p:nvSpPr>
        <p:spPr>
          <a:xfrm>
            <a:off x="2798619" y="2169624"/>
            <a:ext cx="11804072" cy="4954384"/>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sp>
        <p:nvSpPr>
          <p:cNvPr id="10" name="Text Placeholder 10"/>
          <p:cNvSpPr>
            <a:spLocks noGrp="1"/>
          </p:cNvSpPr>
          <p:nvPr>
            <p:ph type="body" sz="quarter" idx="11" hasCustomPrompt="1"/>
          </p:nvPr>
        </p:nvSpPr>
        <p:spPr>
          <a:xfrm>
            <a:off x="5760222" y="7793794"/>
            <a:ext cx="5880865" cy="588715"/>
          </a:xfrm>
          <a:prstGeom prst="rect">
            <a:avLst/>
          </a:prstGeom>
        </p:spPr>
        <p:txBody>
          <a:bodyPr lIns="0" tIns="0" rIns="0" bIns="0" anchor="ctr" anchorCtr="0"/>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Tree>
    <p:extLst>
      <p:ext uri="{BB962C8B-B14F-4D97-AF65-F5344CB8AC3E}">
        <p14:creationId xmlns:p14="http://schemas.microsoft.com/office/powerpoint/2010/main" val="10909593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
        <p:nvSpPr>
          <p:cNvPr id="9" name="Text Placeholder 8"/>
          <p:cNvSpPr>
            <a:spLocks noGrp="1"/>
          </p:cNvSpPr>
          <p:nvPr>
            <p:ph type="body" sz="quarter" idx="10" hasCustomPrompt="1"/>
          </p:nvPr>
        </p:nvSpPr>
        <p:spPr>
          <a:xfrm>
            <a:off x="2798619" y="2169624"/>
            <a:ext cx="11804072" cy="4954384"/>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spTree>
    <p:extLst>
      <p:ext uri="{BB962C8B-B14F-4D97-AF65-F5344CB8AC3E}">
        <p14:creationId xmlns:p14="http://schemas.microsoft.com/office/powerpoint/2010/main" val="785001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accent6"/>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
        <p:nvSpPr>
          <p:cNvPr id="9" name="Text Placeholder 8"/>
          <p:cNvSpPr>
            <a:spLocks noGrp="1"/>
          </p:cNvSpPr>
          <p:nvPr>
            <p:ph type="body" sz="quarter" idx="10" hasCustomPrompt="1"/>
          </p:nvPr>
        </p:nvSpPr>
        <p:spPr>
          <a:xfrm>
            <a:off x="2798619" y="2169624"/>
            <a:ext cx="11804072" cy="4954384"/>
          </a:xfrm>
          <a:prstGeom prst="rect">
            <a:avLst/>
          </a:prstGeom>
        </p:spPr>
        <p:txBody>
          <a:bodyPr lIns="129911" tIns="64956" rIns="129911" bIns="64956" anchor="ctr" anchorCtr="0">
            <a:normAutofit/>
          </a:bodyPr>
          <a:lstStyle>
            <a:lvl1pPr marL="0" indent="0" algn="ctr">
              <a:buNone/>
              <a:defRPr sz="4000">
                <a:solidFill>
                  <a:schemeClr val="accent6"/>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spTree>
    <p:extLst>
      <p:ext uri="{BB962C8B-B14F-4D97-AF65-F5344CB8AC3E}">
        <p14:creationId xmlns:p14="http://schemas.microsoft.com/office/powerpoint/2010/main" val="2807036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AD840AC-6442-47D2-B235-493918A0A622}"/>
              </a:ext>
            </a:extLst>
          </p:cNvPr>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accent6"/>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
        <p:nvSpPr>
          <p:cNvPr id="4" name="Text Placeholder 8">
            <a:extLst>
              <a:ext uri="{FF2B5EF4-FFF2-40B4-BE49-F238E27FC236}">
                <a16:creationId xmlns:a16="http://schemas.microsoft.com/office/drawing/2014/main" id="{7AE78691-FBB7-4CBD-93CF-B3982F0C89AB}"/>
              </a:ext>
            </a:extLst>
          </p:cNvPr>
          <p:cNvSpPr>
            <a:spLocks noGrp="1"/>
          </p:cNvSpPr>
          <p:nvPr>
            <p:ph type="body" sz="quarter" idx="10" hasCustomPrompt="1"/>
          </p:nvPr>
        </p:nvSpPr>
        <p:spPr>
          <a:xfrm>
            <a:off x="2768095" y="2426617"/>
            <a:ext cx="11804072" cy="4954384"/>
          </a:xfrm>
          <a:prstGeom prst="rect">
            <a:avLst/>
          </a:prstGeom>
        </p:spPr>
        <p:txBody>
          <a:bodyPr lIns="129911" tIns="64956" rIns="129911" bIns="64956" anchor="ctr" anchorCtr="0">
            <a:normAutofit/>
          </a:bodyPr>
          <a:lstStyle>
            <a:lvl1pPr marL="0" indent="0" algn="ctr">
              <a:buNone/>
              <a:defRPr sz="4000">
                <a:solidFill>
                  <a:schemeClr val="accent6"/>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pic>
        <p:nvPicPr>
          <p:cNvPr id="8" name="Picture 7" descr="A sign in the dark&#10;&#10;Description automatically generated">
            <a:extLst>
              <a:ext uri="{FF2B5EF4-FFF2-40B4-BE49-F238E27FC236}">
                <a16:creationId xmlns:a16="http://schemas.microsoft.com/office/drawing/2014/main" id="{8EA738B2-E9A6-4092-B6FE-DC2DCCED79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7383" y="7308033"/>
            <a:ext cx="2743200" cy="2743200"/>
          </a:xfrm>
          <a:prstGeom prst="rect">
            <a:avLst/>
          </a:prstGeom>
        </p:spPr>
      </p:pic>
      <p:pic>
        <p:nvPicPr>
          <p:cNvPr id="10" name="Picture 9" descr="A close up of a sign&#10;&#10;Description automatically generated">
            <a:extLst>
              <a:ext uri="{FF2B5EF4-FFF2-40B4-BE49-F238E27FC236}">
                <a16:creationId xmlns:a16="http://schemas.microsoft.com/office/drawing/2014/main" id="{6A194015-BB19-477A-B5B2-62F9B96482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4800"/>
            <a:ext cx="2743200" cy="2743200"/>
          </a:xfrm>
          <a:prstGeom prst="rect">
            <a:avLst/>
          </a:prstGeom>
        </p:spPr>
      </p:pic>
    </p:spTree>
    <p:extLst>
      <p:ext uri="{BB962C8B-B14F-4D97-AF65-F5344CB8AC3E}">
        <p14:creationId xmlns:p14="http://schemas.microsoft.com/office/powerpoint/2010/main" val="3582284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AD840AC-6442-47D2-B235-493918A0A622}"/>
              </a:ext>
            </a:extLst>
          </p:cNvPr>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accent6"/>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
        <p:nvSpPr>
          <p:cNvPr id="4" name="Text Placeholder 8">
            <a:extLst>
              <a:ext uri="{FF2B5EF4-FFF2-40B4-BE49-F238E27FC236}">
                <a16:creationId xmlns:a16="http://schemas.microsoft.com/office/drawing/2014/main" id="{7AE78691-FBB7-4CBD-93CF-B3982F0C89AB}"/>
              </a:ext>
            </a:extLst>
          </p:cNvPr>
          <p:cNvSpPr>
            <a:spLocks noGrp="1"/>
          </p:cNvSpPr>
          <p:nvPr>
            <p:ph type="body" sz="quarter" idx="10" hasCustomPrompt="1"/>
          </p:nvPr>
        </p:nvSpPr>
        <p:spPr>
          <a:xfrm>
            <a:off x="2768095" y="2426617"/>
            <a:ext cx="11804072" cy="4954384"/>
          </a:xfrm>
          <a:prstGeom prst="rect">
            <a:avLst/>
          </a:prstGeom>
        </p:spPr>
        <p:txBody>
          <a:bodyPr lIns="129911" tIns="64956" rIns="129911" bIns="64956" anchor="ctr" anchorCtr="0">
            <a:normAutofit/>
          </a:bodyPr>
          <a:lstStyle>
            <a:lvl1pPr marL="0" indent="0" algn="ctr">
              <a:buNone/>
              <a:defRPr sz="4000">
                <a:solidFill>
                  <a:schemeClr val="accent6"/>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pic>
        <p:nvPicPr>
          <p:cNvPr id="8" name="Picture 7">
            <a:extLst>
              <a:ext uri="{FF2B5EF4-FFF2-40B4-BE49-F238E27FC236}">
                <a16:creationId xmlns:a16="http://schemas.microsoft.com/office/drawing/2014/main" id="{8EA738B2-E9A6-4092-B6FE-DC2DCCED7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617383" y="7308033"/>
            <a:ext cx="2743200" cy="2743200"/>
          </a:xfrm>
          <a:prstGeom prst="rect">
            <a:avLst/>
          </a:prstGeom>
        </p:spPr>
      </p:pic>
      <p:pic>
        <p:nvPicPr>
          <p:cNvPr id="10" name="Picture 9">
            <a:extLst>
              <a:ext uri="{FF2B5EF4-FFF2-40B4-BE49-F238E27FC236}">
                <a16:creationId xmlns:a16="http://schemas.microsoft.com/office/drawing/2014/main" id="{6A194015-BB19-477A-B5B2-62F9B96482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304800"/>
            <a:ext cx="2743200" cy="2743200"/>
          </a:xfrm>
          <a:prstGeom prst="rect">
            <a:avLst/>
          </a:prstGeom>
        </p:spPr>
      </p:pic>
    </p:spTree>
    <p:extLst>
      <p:ext uri="{BB962C8B-B14F-4D97-AF65-F5344CB8AC3E}">
        <p14:creationId xmlns:p14="http://schemas.microsoft.com/office/powerpoint/2010/main" val="1800589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AD840AC-6442-47D2-B235-493918A0A622}"/>
              </a:ext>
            </a:extLst>
          </p:cNvPr>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accent6"/>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
        <p:nvSpPr>
          <p:cNvPr id="4" name="Text Placeholder 8">
            <a:extLst>
              <a:ext uri="{FF2B5EF4-FFF2-40B4-BE49-F238E27FC236}">
                <a16:creationId xmlns:a16="http://schemas.microsoft.com/office/drawing/2014/main" id="{7AE78691-FBB7-4CBD-93CF-B3982F0C89AB}"/>
              </a:ext>
            </a:extLst>
          </p:cNvPr>
          <p:cNvSpPr>
            <a:spLocks noGrp="1"/>
          </p:cNvSpPr>
          <p:nvPr>
            <p:ph type="body" sz="quarter" idx="10" hasCustomPrompt="1"/>
          </p:nvPr>
        </p:nvSpPr>
        <p:spPr>
          <a:xfrm>
            <a:off x="2768095" y="2426617"/>
            <a:ext cx="11804072" cy="4954384"/>
          </a:xfrm>
          <a:prstGeom prst="rect">
            <a:avLst/>
          </a:prstGeom>
        </p:spPr>
        <p:txBody>
          <a:bodyPr lIns="129911" tIns="64956" rIns="129911" bIns="64956" anchor="ctr" anchorCtr="0">
            <a:normAutofit/>
          </a:bodyPr>
          <a:lstStyle>
            <a:lvl1pPr marL="0" indent="0" algn="ctr">
              <a:buNone/>
              <a:defRPr sz="4000">
                <a:solidFill>
                  <a:schemeClr val="accent6"/>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pic>
        <p:nvPicPr>
          <p:cNvPr id="8" name="Picture 7">
            <a:extLst>
              <a:ext uri="{FF2B5EF4-FFF2-40B4-BE49-F238E27FC236}">
                <a16:creationId xmlns:a16="http://schemas.microsoft.com/office/drawing/2014/main" id="{8EA738B2-E9A6-4092-B6FE-DC2DCCED7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617383" y="7308033"/>
            <a:ext cx="2743200" cy="2743200"/>
          </a:xfrm>
          <a:prstGeom prst="rect">
            <a:avLst/>
          </a:prstGeom>
        </p:spPr>
      </p:pic>
      <p:pic>
        <p:nvPicPr>
          <p:cNvPr id="10" name="Picture 9">
            <a:extLst>
              <a:ext uri="{FF2B5EF4-FFF2-40B4-BE49-F238E27FC236}">
                <a16:creationId xmlns:a16="http://schemas.microsoft.com/office/drawing/2014/main" id="{6A194015-BB19-477A-B5B2-62F9B96482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304800"/>
            <a:ext cx="2743200" cy="2743200"/>
          </a:xfrm>
          <a:prstGeom prst="rect">
            <a:avLst/>
          </a:prstGeom>
        </p:spPr>
      </p:pic>
    </p:spTree>
    <p:extLst>
      <p:ext uri="{BB962C8B-B14F-4D97-AF65-F5344CB8AC3E}">
        <p14:creationId xmlns:p14="http://schemas.microsoft.com/office/powerpoint/2010/main" val="41431397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AD840AC-6442-47D2-B235-493918A0A622}"/>
              </a:ext>
            </a:extLst>
          </p:cNvPr>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accent6"/>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
        <p:nvSpPr>
          <p:cNvPr id="4" name="Text Placeholder 8">
            <a:extLst>
              <a:ext uri="{FF2B5EF4-FFF2-40B4-BE49-F238E27FC236}">
                <a16:creationId xmlns:a16="http://schemas.microsoft.com/office/drawing/2014/main" id="{7AE78691-FBB7-4CBD-93CF-B3982F0C89AB}"/>
              </a:ext>
            </a:extLst>
          </p:cNvPr>
          <p:cNvSpPr>
            <a:spLocks noGrp="1"/>
          </p:cNvSpPr>
          <p:nvPr>
            <p:ph type="body" sz="quarter" idx="10" hasCustomPrompt="1"/>
          </p:nvPr>
        </p:nvSpPr>
        <p:spPr>
          <a:xfrm>
            <a:off x="2768095" y="2426617"/>
            <a:ext cx="11804072" cy="4954384"/>
          </a:xfrm>
          <a:prstGeom prst="rect">
            <a:avLst/>
          </a:prstGeom>
        </p:spPr>
        <p:txBody>
          <a:bodyPr lIns="129911" tIns="64956" rIns="129911" bIns="64956" anchor="ctr" anchorCtr="0">
            <a:normAutofit/>
          </a:bodyPr>
          <a:lstStyle>
            <a:lvl1pPr marL="0" indent="0" algn="ctr">
              <a:buNone/>
              <a:defRPr sz="4000">
                <a:solidFill>
                  <a:schemeClr val="accent6"/>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pic>
        <p:nvPicPr>
          <p:cNvPr id="8" name="Picture 7">
            <a:extLst>
              <a:ext uri="{FF2B5EF4-FFF2-40B4-BE49-F238E27FC236}">
                <a16:creationId xmlns:a16="http://schemas.microsoft.com/office/drawing/2014/main" id="{8EA738B2-E9A6-4092-B6FE-DC2DCCED7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617383" y="7308033"/>
            <a:ext cx="2743200" cy="2743200"/>
          </a:xfrm>
          <a:prstGeom prst="rect">
            <a:avLst/>
          </a:prstGeom>
        </p:spPr>
      </p:pic>
      <p:pic>
        <p:nvPicPr>
          <p:cNvPr id="10" name="Picture 9">
            <a:extLst>
              <a:ext uri="{FF2B5EF4-FFF2-40B4-BE49-F238E27FC236}">
                <a16:creationId xmlns:a16="http://schemas.microsoft.com/office/drawing/2014/main" id="{6A194015-BB19-477A-B5B2-62F9B96482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304800"/>
            <a:ext cx="2743200" cy="2743200"/>
          </a:xfrm>
          <a:prstGeom prst="rect">
            <a:avLst/>
          </a:prstGeom>
        </p:spPr>
      </p:pic>
    </p:spTree>
    <p:extLst>
      <p:ext uri="{BB962C8B-B14F-4D97-AF65-F5344CB8AC3E}">
        <p14:creationId xmlns:p14="http://schemas.microsoft.com/office/powerpoint/2010/main" val="30089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ghost logo ">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592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AD840AC-6442-47D2-B235-493918A0A622}"/>
              </a:ext>
            </a:extLst>
          </p:cNvPr>
          <p:cNvSpPr>
            <a:spLocks noGrp="1"/>
          </p:cNvSpPr>
          <p:nvPr>
            <p:ph type="body" sz="quarter" idx="11" hasCustomPrompt="1"/>
          </p:nvPr>
        </p:nvSpPr>
        <p:spPr>
          <a:xfrm>
            <a:off x="6093953" y="7793794"/>
            <a:ext cx="5880865" cy="588715"/>
          </a:xfrm>
          <a:prstGeom prst="rect">
            <a:avLst/>
          </a:prstGeom>
        </p:spPr>
        <p:txBody>
          <a:bodyPr lIns="129911" tIns="64956" rIns="129911" bIns="64956"/>
          <a:lstStyle>
            <a:lvl1pPr marL="0" indent="0" algn="ctr">
              <a:buNone/>
              <a:defRPr sz="2000">
                <a:solidFill>
                  <a:schemeClr val="accent6"/>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
        <p:nvSpPr>
          <p:cNvPr id="4" name="Text Placeholder 8">
            <a:extLst>
              <a:ext uri="{FF2B5EF4-FFF2-40B4-BE49-F238E27FC236}">
                <a16:creationId xmlns:a16="http://schemas.microsoft.com/office/drawing/2014/main" id="{7AE78691-FBB7-4CBD-93CF-B3982F0C89AB}"/>
              </a:ext>
            </a:extLst>
          </p:cNvPr>
          <p:cNvSpPr>
            <a:spLocks noGrp="1"/>
          </p:cNvSpPr>
          <p:nvPr>
            <p:ph type="body" sz="quarter" idx="10" hasCustomPrompt="1"/>
          </p:nvPr>
        </p:nvSpPr>
        <p:spPr>
          <a:xfrm>
            <a:off x="2768095" y="2426617"/>
            <a:ext cx="11804072" cy="4954384"/>
          </a:xfrm>
          <a:prstGeom prst="rect">
            <a:avLst/>
          </a:prstGeom>
        </p:spPr>
        <p:txBody>
          <a:bodyPr lIns="129911" tIns="64956" rIns="129911" bIns="64956" anchor="ctr" anchorCtr="0">
            <a:normAutofit/>
          </a:bodyPr>
          <a:lstStyle>
            <a:lvl1pPr marL="0" indent="0" algn="ctr">
              <a:buNone/>
              <a:defRPr sz="4000">
                <a:solidFill>
                  <a:schemeClr val="accent6"/>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pic>
        <p:nvPicPr>
          <p:cNvPr id="8" name="Picture 7">
            <a:extLst>
              <a:ext uri="{FF2B5EF4-FFF2-40B4-BE49-F238E27FC236}">
                <a16:creationId xmlns:a16="http://schemas.microsoft.com/office/drawing/2014/main" id="{8EA738B2-E9A6-4092-B6FE-DC2DCCED7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617383" y="7308033"/>
            <a:ext cx="2743200" cy="2743200"/>
          </a:xfrm>
          <a:prstGeom prst="rect">
            <a:avLst/>
          </a:prstGeom>
        </p:spPr>
      </p:pic>
      <p:pic>
        <p:nvPicPr>
          <p:cNvPr id="10" name="Picture 9">
            <a:extLst>
              <a:ext uri="{FF2B5EF4-FFF2-40B4-BE49-F238E27FC236}">
                <a16:creationId xmlns:a16="http://schemas.microsoft.com/office/drawing/2014/main" id="{6A194015-BB19-477A-B5B2-62F9B96482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304800"/>
            <a:ext cx="2743200" cy="2743200"/>
          </a:xfrm>
          <a:prstGeom prst="rect">
            <a:avLst/>
          </a:prstGeom>
        </p:spPr>
      </p:pic>
    </p:spTree>
    <p:extLst>
      <p:ext uri="{BB962C8B-B14F-4D97-AF65-F5344CB8AC3E}">
        <p14:creationId xmlns:p14="http://schemas.microsoft.com/office/powerpoint/2010/main" val="697751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Right Quote w/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9250" y="-21336"/>
            <a:ext cx="8681762" cy="9774936"/>
          </a:xfrm>
          <a:prstGeom prst="rect">
            <a:avLst/>
          </a:prstGeom>
        </p:spPr>
      </p:pic>
      <p:sp>
        <p:nvSpPr>
          <p:cNvPr id="9" name="Text Placeholder 8"/>
          <p:cNvSpPr>
            <a:spLocks noGrp="1"/>
          </p:cNvSpPr>
          <p:nvPr>
            <p:ph type="body" sz="quarter" idx="10" hasCustomPrompt="1"/>
          </p:nvPr>
        </p:nvSpPr>
        <p:spPr>
          <a:xfrm>
            <a:off x="4854695" y="3009057"/>
            <a:ext cx="7630872" cy="4291979"/>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sp>
        <p:nvSpPr>
          <p:cNvPr id="11" name="Text Placeholder 10"/>
          <p:cNvSpPr>
            <a:spLocks noGrp="1"/>
          </p:cNvSpPr>
          <p:nvPr>
            <p:ph type="body" sz="quarter" idx="11" hasCustomPrompt="1"/>
          </p:nvPr>
        </p:nvSpPr>
        <p:spPr>
          <a:xfrm>
            <a:off x="6094154" y="8533785"/>
            <a:ext cx="4340468" cy="501223"/>
          </a:xfrm>
          <a:prstGeom prst="rect">
            <a:avLst/>
          </a:prstGeom>
        </p:spPr>
        <p:txBody>
          <a:bodyPr lIns="129911" tIns="64956" rIns="129911" bIns="64956"/>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pic>
        <p:nvPicPr>
          <p:cNvPr id="3" name="Picture 2">
            <a:extLst>
              <a:ext uri="{FF2B5EF4-FFF2-40B4-BE49-F238E27FC236}">
                <a16:creationId xmlns:a16="http://schemas.microsoft.com/office/drawing/2014/main" id="{A52869E8-893B-4089-BA27-B7566728EEB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6022311" y="8507335"/>
            <a:ext cx="685800" cy="685800"/>
          </a:xfrm>
          <a:prstGeom prst="rect">
            <a:avLst/>
          </a:prstGeom>
        </p:spPr>
      </p:pic>
    </p:spTree>
    <p:extLst>
      <p:ext uri="{BB962C8B-B14F-4D97-AF65-F5344CB8AC3E}">
        <p14:creationId xmlns:p14="http://schemas.microsoft.com/office/powerpoint/2010/main" val="4260028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ight Quote w/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5979" y="-10668"/>
            <a:ext cx="8681762" cy="9774936"/>
          </a:xfrm>
          <a:prstGeom prst="rect">
            <a:avLst/>
          </a:prstGeom>
        </p:spPr>
      </p:pic>
      <p:sp>
        <p:nvSpPr>
          <p:cNvPr id="14" name="Picture Placeholder 10">
            <a:extLst>
              <a:ext uri="{FF2B5EF4-FFF2-40B4-BE49-F238E27FC236}">
                <a16:creationId xmlns:a16="http://schemas.microsoft.com/office/drawing/2014/main" id="{3E979480-FE37-4612-A9AC-D92499346BD4}"/>
              </a:ext>
            </a:extLst>
          </p:cNvPr>
          <p:cNvSpPr>
            <a:spLocks noGrp="1"/>
          </p:cNvSpPr>
          <p:nvPr>
            <p:ph type="pic" sz="quarter" idx="13" hasCustomPrompt="1"/>
          </p:nvPr>
        </p:nvSpPr>
        <p:spPr>
          <a:xfrm>
            <a:off x="0" y="0"/>
            <a:ext cx="8670131" cy="9732738"/>
          </a:xfrm>
          <a:prstGeom prst="rect">
            <a:avLst/>
          </a:prstGeom>
        </p:spPr>
        <p:txBody>
          <a:bodyPr lIns="129911" tIns="64956" rIns="129911" bIns="64956"/>
          <a:lstStyle>
            <a:lvl1pPr>
              <a:defRPr baseline="0">
                <a:solidFill>
                  <a:schemeClr val="accent6"/>
                </a:solidFill>
              </a:defRPr>
            </a:lvl1pPr>
          </a:lstStyle>
          <a:p>
            <a:r>
              <a:rPr lang="en-US"/>
              <a:t>Insert Picture</a:t>
            </a:r>
          </a:p>
        </p:txBody>
      </p:sp>
      <p:sp>
        <p:nvSpPr>
          <p:cNvPr id="9" name="Text Placeholder 8"/>
          <p:cNvSpPr>
            <a:spLocks noGrp="1"/>
          </p:cNvSpPr>
          <p:nvPr>
            <p:ph type="body" sz="quarter" idx="10" hasCustomPrompt="1"/>
          </p:nvPr>
        </p:nvSpPr>
        <p:spPr>
          <a:xfrm>
            <a:off x="9177463" y="2199835"/>
            <a:ext cx="7630872" cy="4291979"/>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sp>
        <p:nvSpPr>
          <p:cNvPr id="11" name="Text Placeholder 10"/>
          <p:cNvSpPr>
            <a:spLocks noGrp="1"/>
          </p:cNvSpPr>
          <p:nvPr>
            <p:ph type="body" sz="quarter" idx="11" hasCustomPrompt="1"/>
          </p:nvPr>
        </p:nvSpPr>
        <p:spPr>
          <a:xfrm>
            <a:off x="10889674" y="7050425"/>
            <a:ext cx="4340468" cy="501223"/>
          </a:xfrm>
          <a:prstGeom prst="rect">
            <a:avLst/>
          </a:prstGeom>
        </p:spPr>
        <p:txBody>
          <a:bodyPr lIns="129911" tIns="64956" rIns="129911" bIns="64956"/>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Tree>
    <p:extLst>
      <p:ext uri="{BB962C8B-B14F-4D97-AF65-F5344CB8AC3E}">
        <p14:creationId xmlns:p14="http://schemas.microsoft.com/office/powerpoint/2010/main" val="1251761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ft Quote w/photo">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3E979480-FE37-4612-A9AC-D92499346BD4}"/>
              </a:ext>
            </a:extLst>
          </p:cNvPr>
          <p:cNvSpPr>
            <a:spLocks noGrp="1"/>
          </p:cNvSpPr>
          <p:nvPr>
            <p:ph type="pic" sz="quarter" idx="13" hasCustomPrompt="1"/>
          </p:nvPr>
        </p:nvSpPr>
        <p:spPr>
          <a:xfrm>
            <a:off x="8670131" y="0"/>
            <a:ext cx="8670131" cy="9732738"/>
          </a:xfrm>
          <a:prstGeom prst="rect">
            <a:avLst/>
          </a:prstGeom>
        </p:spPr>
        <p:txBody>
          <a:bodyPr lIns="129911" tIns="64956" rIns="129911" bIns="64956"/>
          <a:lstStyle>
            <a:lvl1pPr>
              <a:defRPr baseline="0">
                <a:solidFill>
                  <a:schemeClr val="accent6"/>
                </a:solidFill>
              </a:defRPr>
            </a:lvl1pPr>
          </a:lstStyle>
          <a:p>
            <a:r>
              <a:rPr lang="en-US"/>
              <a:t>Insert Picture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35"/>
            <a:ext cx="8679395" cy="9772270"/>
          </a:xfrm>
          <a:prstGeom prst="rect">
            <a:avLst/>
          </a:prstGeom>
        </p:spPr>
      </p:pic>
      <p:sp>
        <p:nvSpPr>
          <p:cNvPr id="16" name="Text Placeholder 8"/>
          <p:cNvSpPr>
            <a:spLocks noGrp="1"/>
          </p:cNvSpPr>
          <p:nvPr>
            <p:ph type="body" sz="quarter" idx="10" hasCustomPrompt="1"/>
          </p:nvPr>
        </p:nvSpPr>
        <p:spPr>
          <a:xfrm>
            <a:off x="481484" y="2199835"/>
            <a:ext cx="7630872" cy="4291979"/>
          </a:xfrm>
          <a:prstGeom prst="rect">
            <a:avLst/>
          </a:prstGeom>
        </p:spPr>
        <p:txBody>
          <a:bodyPr lIns="129911" tIns="64956" rIns="129911" bIns="64956" anchor="ctr" anchorCtr="0">
            <a:normAutofit/>
          </a:bodyPr>
          <a:lstStyle>
            <a:lvl1pPr marL="0" indent="0" algn="ctr">
              <a:buNone/>
              <a:defRPr sz="4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Insert Quote</a:t>
            </a:r>
          </a:p>
        </p:txBody>
      </p:sp>
      <p:sp>
        <p:nvSpPr>
          <p:cNvPr id="17" name="Text Placeholder 10"/>
          <p:cNvSpPr>
            <a:spLocks noGrp="1"/>
          </p:cNvSpPr>
          <p:nvPr>
            <p:ph type="body" sz="quarter" idx="11" hasCustomPrompt="1"/>
          </p:nvPr>
        </p:nvSpPr>
        <p:spPr>
          <a:xfrm>
            <a:off x="2193695" y="7050425"/>
            <a:ext cx="4340468" cy="501223"/>
          </a:xfrm>
          <a:prstGeom prst="rect">
            <a:avLst/>
          </a:prstGeom>
        </p:spPr>
        <p:txBody>
          <a:bodyPr lIns="129911" tIns="64956" rIns="129911" bIns="64956"/>
          <a:lstStyle>
            <a:lvl1pPr marL="0" indent="0" algn="ctr">
              <a:buNone/>
              <a:defRPr sz="2000">
                <a:solidFill>
                  <a:schemeClr val="bg1"/>
                </a:solidFill>
                <a:latin typeface="+mn-lt"/>
              </a:defRPr>
            </a:lvl1pPr>
            <a:lvl2pPr>
              <a:defRPr sz="2800">
                <a:solidFill>
                  <a:schemeClr val="tx2"/>
                </a:solidFill>
                <a:latin typeface="Museo Sans 500" panose="02000000000000000000" pitchFamily="50" charset="0"/>
              </a:defRPr>
            </a:lvl2pPr>
            <a:lvl3pPr>
              <a:defRPr sz="2800">
                <a:solidFill>
                  <a:schemeClr val="tx2"/>
                </a:solidFill>
                <a:latin typeface="Museo Sans 500" panose="02000000000000000000" pitchFamily="50" charset="0"/>
              </a:defRPr>
            </a:lvl3pPr>
            <a:lvl4pPr>
              <a:defRPr sz="2800">
                <a:solidFill>
                  <a:schemeClr val="tx2"/>
                </a:solidFill>
                <a:latin typeface="Museo Sans 500" panose="02000000000000000000" pitchFamily="50" charset="0"/>
              </a:defRPr>
            </a:lvl4pPr>
            <a:lvl5pPr>
              <a:defRPr sz="2800">
                <a:solidFill>
                  <a:schemeClr val="tx2"/>
                </a:solidFill>
                <a:latin typeface="Museo Sans 500" panose="02000000000000000000" pitchFamily="50" charset="0"/>
              </a:defRPr>
            </a:lvl5pPr>
          </a:lstStyle>
          <a:p>
            <a:pPr lvl="0"/>
            <a:r>
              <a:rPr lang="en-US"/>
              <a:t>– NAME</a:t>
            </a:r>
          </a:p>
        </p:txBody>
      </p:sp>
    </p:spTree>
    <p:extLst>
      <p:ext uri="{BB962C8B-B14F-4D97-AF65-F5344CB8AC3E}">
        <p14:creationId xmlns:p14="http://schemas.microsoft.com/office/powerpoint/2010/main" val="24525400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BEF5C0-67D1-4CC4-B8A0-3FA70AF462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22311" y="8507335"/>
            <a:ext cx="685800" cy="685800"/>
          </a:xfrm>
          <a:prstGeom prst="rect">
            <a:avLst/>
          </a:prstGeom>
        </p:spPr>
      </p:pic>
      <p:sp>
        <p:nvSpPr>
          <p:cNvPr id="5" name="Content Placeholder 2">
            <a:extLst>
              <a:ext uri="{FF2B5EF4-FFF2-40B4-BE49-F238E27FC236}">
                <a16:creationId xmlns:a16="http://schemas.microsoft.com/office/drawing/2014/main" id="{2351FD87-8E1C-4DB9-89E5-12FC28D57C1D}"/>
              </a:ext>
            </a:extLst>
          </p:cNvPr>
          <p:cNvSpPr>
            <a:spLocks noGrp="1"/>
          </p:cNvSpPr>
          <p:nvPr>
            <p:ph idx="1"/>
          </p:nvPr>
        </p:nvSpPr>
        <p:spPr>
          <a:xfrm>
            <a:off x="687776" y="1898072"/>
            <a:ext cx="15993891" cy="6690830"/>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4618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ABE467-46D5-4958-BAB0-503877D5D7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66557" y="8507335"/>
            <a:ext cx="685800" cy="685800"/>
          </a:xfrm>
          <a:prstGeom prst="rect">
            <a:avLst/>
          </a:prstGeom>
        </p:spPr>
      </p:pic>
    </p:spTree>
    <p:extLst>
      <p:ext uri="{BB962C8B-B14F-4D97-AF65-F5344CB8AC3E}">
        <p14:creationId xmlns:p14="http://schemas.microsoft.com/office/powerpoint/2010/main" val="5214906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0CA8291-672A-4B5F-8E14-B884965C0B7E}"/>
              </a:ext>
            </a:extLst>
          </p:cNvPr>
          <p:cNvSpPr>
            <a:spLocks noGrp="1"/>
          </p:cNvSpPr>
          <p:nvPr>
            <p:ph idx="1"/>
          </p:nvPr>
        </p:nvSpPr>
        <p:spPr>
          <a:xfrm>
            <a:off x="687776" y="1898072"/>
            <a:ext cx="15993891" cy="6690830"/>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A447C-AF7B-4342-B9CC-9FAB4146E148}"/>
              </a:ext>
            </a:extLst>
          </p:cNvPr>
          <p:cNvSpPr>
            <a:spLocks noGrp="1"/>
          </p:cNvSpPr>
          <p:nvPr>
            <p:ph type="title" hasCustomPrompt="1"/>
          </p:nvPr>
        </p:nvSpPr>
        <p:spPr>
          <a:xfrm>
            <a:off x="687776" y="533399"/>
            <a:ext cx="15993891" cy="914401"/>
          </a:xfrm>
          <a:prstGeom prst="rect">
            <a:avLst/>
          </a:prstGeom>
        </p:spPr>
        <p:txBody>
          <a:bodyPr/>
          <a:lstStyle>
            <a:lvl1pPr>
              <a:defRPr sz="5400" b="0" i="0">
                <a:solidFill>
                  <a:schemeClr val="accent1"/>
                </a:solidFill>
                <a:latin typeface="Proxima Nova" charset="0"/>
                <a:ea typeface="Proxima Nova" charset="0"/>
                <a:cs typeface="Proxima Nova" charset="0"/>
              </a:defRPr>
            </a:lvl1pPr>
          </a:lstStyle>
          <a:p>
            <a:r>
              <a:rPr lang="en-US"/>
              <a:t>Click to Edit Master Slide Title</a:t>
            </a:r>
          </a:p>
        </p:txBody>
      </p:sp>
    </p:spTree>
    <p:extLst>
      <p:ext uri="{BB962C8B-B14F-4D97-AF65-F5344CB8AC3E}">
        <p14:creationId xmlns:p14="http://schemas.microsoft.com/office/powerpoint/2010/main" val="4551517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570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FCDF8B-70ED-43A8-A196-1BC13F780640}"/>
              </a:ext>
            </a:extLst>
          </p:cNvPr>
          <p:cNvSpPr/>
          <p:nvPr userDrawn="1"/>
        </p:nvSpPr>
        <p:spPr>
          <a:xfrm>
            <a:off x="0" y="0"/>
            <a:ext cx="17340263" cy="975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late, food, drawing, light&#10;&#10;Description automatically generated">
            <a:extLst>
              <a:ext uri="{FF2B5EF4-FFF2-40B4-BE49-F238E27FC236}">
                <a16:creationId xmlns:a16="http://schemas.microsoft.com/office/drawing/2014/main" id="{B800F5CF-A213-41C2-B2CD-4612074808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7313" y="874148"/>
            <a:ext cx="9165772" cy="9067038"/>
          </a:xfrm>
          <a:prstGeom prst="rect">
            <a:avLst/>
          </a:prstGeom>
        </p:spPr>
      </p:pic>
      <p:pic>
        <p:nvPicPr>
          <p:cNvPr id="6" name="Picture 5">
            <a:extLst>
              <a:ext uri="{FF2B5EF4-FFF2-40B4-BE49-F238E27FC236}">
                <a16:creationId xmlns:a16="http://schemas.microsoft.com/office/drawing/2014/main" id="{BAE83850-7759-4D5C-A11B-E23402E98A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2895" y="485526"/>
            <a:ext cx="7491656" cy="886073"/>
          </a:xfrm>
          <a:prstGeom prst="rect">
            <a:avLst/>
          </a:prstGeom>
        </p:spPr>
      </p:pic>
      <p:pic>
        <p:nvPicPr>
          <p:cNvPr id="8" name="Picture 7">
            <a:extLst>
              <a:ext uri="{FF2B5EF4-FFF2-40B4-BE49-F238E27FC236}">
                <a16:creationId xmlns:a16="http://schemas.microsoft.com/office/drawing/2014/main" id="{591AAF48-17A9-43D1-8F55-A617856D092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99240" y="6639819"/>
            <a:ext cx="7970892" cy="1468988"/>
          </a:xfrm>
          <a:prstGeom prst="rect">
            <a:avLst/>
          </a:prstGeom>
        </p:spPr>
      </p:pic>
      <p:sp>
        <p:nvSpPr>
          <p:cNvPr id="10" name="TextBox 9">
            <a:extLst>
              <a:ext uri="{FF2B5EF4-FFF2-40B4-BE49-F238E27FC236}">
                <a16:creationId xmlns:a16="http://schemas.microsoft.com/office/drawing/2014/main" id="{A9D95641-A873-41FF-B4D5-EDC453212F74}"/>
              </a:ext>
            </a:extLst>
          </p:cNvPr>
          <p:cNvSpPr txBox="1"/>
          <p:nvPr userDrawn="1"/>
        </p:nvSpPr>
        <p:spPr>
          <a:xfrm>
            <a:off x="572895" y="8275069"/>
            <a:ext cx="8097236" cy="707886"/>
          </a:xfrm>
          <a:prstGeom prst="rect">
            <a:avLst/>
          </a:prstGeom>
          <a:noFill/>
        </p:spPr>
        <p:txBody>
          <a:bodyPr wrap="square" rtlCol="0">
            <a:spAutoFit/>
          </a:bodyPr>
          <a:lstStyle/>
          <a:p>
            <a:pPr algn="ctr"/>
            <a:r>
              <a:rPr lang="en-US" sz="4000">
                <a:solidFill>
                  <a:schemeClr val="bg1"/>
                </a:solidFill>
                <a:latin typeface="+mj-lt"/>
              </a:rPr>
              <a:t>Thank you for joining us!</a:t>
            </a:r>
          </a:p>
        </p:txBody>
      </p:sp>
    </p:spTree>
    <p:extLst>
      <p:ext uri="{BB962C8B-B14F-4D97-AF65-F5344CB8AC3E}">
        <p14:creationId xmlns:p14="http://schemas.microsoft.com/office/powerpoint/2010/main" val="1633620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60DE7DDC-332E-4A54-A0F3-1DCFB25F0A97}"/>
              </a:ext>
            </a:extLst>
          </p:cNvPr>
          <p:cNvSpPr>
            <a:spLocks noGrp="1"/>
          </p:cNvSpPr>
          <p:nvPr>
            <p:ph type="body" sz="quarter" idx="10" hasCustomPrompt="1"/>
          </p:nvPr>
        </p:nvSpPr>
        <p:spPr>
          <a:xfrm>
            <a:off x="-16707" y="6426919"/>
            <a:ext cx="17340262" cy="3332590"/>
          </a:xfrm>
          <a:prstGeom prst="rect">
            <a:avLst/>
          </a:prstGeom>
          <a:solidFill>
            <a:srgbClr val="B72027"/>
          </a:solidFill>
        </p:spPr>
        <p:txBody>
          <a:bodyPr tIns="457200" anchor="ctr"/>
          <a:lstStyle>
            <a:lvl1pPr marL="0" indent="0" algn="ctr">
              <a:buNone/>
              <a:defRPr sz="7200" b="1" spc="300">
                <a:solidFill>
                  <a:schemeClr val="bg1"/>
                </a:solidFill>
              </a:defRPr>
            </a:lvl1pPr>
          </a:lstStyle>
          <a:p>
            <a:pPr algn="ctr"/>
            <a:r>
              <a:rPr lang="en-US">
                <a:solidFill>
                  <a:schemeClr val="accent1"/>
                </a:solidFill>
              </a:rPr>
              <a:t>COURSE TITLE-OVERVIEW</a:t>
            </a:r>
          </a:p>
        </p:txBody>
      </p:sp>
      <p:sp>
        <p:nvSpPr>
          <p:cNvPr id="5" name="Picture Placeholder 10">
            <a:extLst>
              <a:ext uri="{FF2B5EF4-FFF2-40B4-BE49-F238E27FC236}">
                <a16:creationId xmlns:a16="http://schemas.microsoft.com/office/drawing/2014/main" id="{6FC08A88-201E-4A2D-BFEF-720804A15CC1}"/>
              </a:ext>
            </a:extLst>
          </p:cNvPr>
          <p:cNvSpPr>
            <a:spLocks noGrp="1"/>
          </p:cNvSpPr>
          <p:nvPr>
            <p:ph type="pic" sz="quarter" idx="11" hasCustomPrompt="1"/>
          </p:nvPr>
        </p:nvSpPr>
        <p:spPr>
          <a:xfrm>
            <a:off x="0" y="-1"/>
            <a:ext cx="17323555" cy="6426919"/>
          </a:xfrm>
          <a:prstGeom prst="rect">
            <a:avLst/>
          </a:prstGeom>
        </p:spPr>
        <p:txBody>
          <a:bodyPr lIns="129911" tIns="64956" rIns="129911" bIns="64956"/>
          <a:lstStyle>
            <a:lvl1pPr>
              <a:defRPr baseline="0">
                <a:solidFill>
                  <a:schemeClr val="accent6"/>
                </a:solidFill>
              </a:defRPr>
            </a:lvl1pPr>
          </a:lstStyle>
          <a:p>
            <a:r>
              <a:rPr lang="en-US"/>
              <a:t>Insert Picture</a:t>
            </a:r>
          </a:p>
        </p:txBody>
      </p:sp>
      <p:pic>
        <p:nvPicPr>
          <p:cNvPr id="2" name="Picture 1" descr="A close up of a sign&#10;&#10;Description automatically generated">
            <a:extLst>
              <a:ext uri="{FF2B5EF4-FFF2-40B4-BE49-F238E27FC236}">
                <a16:creationId xmlns:a16="http://schemas.microsoft.com/office/drawing/2014/main" id="{420BC70D-4531-4C3D-9A21-022423928B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51" y="631372"/>
            <a:ext cx="3488835" cy="1306261"/>
          </a:xfrm>
          <a:prstGeom prst="rect">
            <a:avLst/>
          </a:prstGeom>
        </p:spPr>
      </p:pic>
      <p:cxnSp>
        <p:nvCxnSpPr>
          <p:cNvPr id="4" name="Straight Connector 3">
            <a:extLst>
              <a:ext uri="{FF2B5EF4-FFF2-40B4-BE49-F238E27FC236}">
                <a16:creationId xmlns:a16="http://schemas.microsoft.com/office/drawing/2014/main" id="{EA3AD95E-B6E8-4DAA-9481-18EEF7CB97BD}"/>
              </a:ext>
            </a:extLst>
          </p:cNvPr>
          <p:cNvCxnSpPr>
            <a:cxnSpLocks/>
          </p:cNvCxnSpPr>
          <p:nvPr userDrawn="1"/>
        </p:nvCxnSpPr>
        <p:spPr>
          <a:xfrm flipV="1">
            <a:off x="0" y="6313708"/>
            <a:ext cx="17323555" cy="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29D38BC-B5F9-4A03-A130-8E7538FBC8A8}"/>
              </a:ext>
            </a:extLst>
          </p:cNvPr>
          <p:cNvSpPr/>
          <p:nvPr userDrawn="1"/>
        </p:nvSpPr>
        <p:spPr>
          <a:xfrm>
            <a:off x="-16707" y="6335479"/>
            <a:ext cx="1735697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5000648-FB70-4B25-A438-FAAB36C4354F}"/>
              </a:ext>
            </a:extLst>
          </p:cNvPr>
          <p:cNvGrpSpPr/>
          <p:nvPr userDrawn="1"/>
        </p:nvGrpSpPr>
        <p:grpSpPr>
          <a:xfrm>
            <a:off x="7490993" y="6429434"/>
            <a:ext cx="2358276" cy="738296"/>
            <a:chOff x="3155948" y="0"/>
            <a:chExt cx="2358276" cy="738296"/>
          </a:xfrm>
        </p:grpSpPr>
        <p:sp>
          <p:nvSpPr>
            <p:cNvPr id="10" name="Rectangle 9">
              <a:extLst>
                <a:ext uri="{FF2B5EF4-FFF2-40B4-BE49-F238E27FC236}">
                  <a16:creationId xmlns:a16="http://schemas.microsoft.com/office/drawing/2014/main" id="{8F0B2D45-E1A2-405B-8BBD-4DB93EB28289}"/>
                </a:ext>
              </a:extLst>
            </p:cNvPr>
            <p:cNvSpPr/>
            <p:nvPr/>
          </p:nvSpPr>
          <p:spPr>
            <a:xfrm>
              <a:off x="3155948" y="0"/>
              <a:ext cx="2358276" cy="73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1" name="Picture 10">
              <a:extLst>
                <a:ext uri="{FF2B5EF4-FFF2-40B4-BE49-F238E27FC236}">
                  <a16:creationId xmlns:a16="http://schemas.microsoft.com/office/drawing/2014/main" id="{CEAA111F-EFCF-42D4-B72B-6BBA3E304F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spTree>
    <p:extLst>
      <p:ext uri="{BB962C8B-B14F-4D97-AF65-F5344CB8AC3E}">
        <p14:creationId xmlns:p14="http://schemas.microsoft.com/office/powerpoint/2010/main" val="418399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19125" y="6577013"/>
            <a:ext cx="16076613" cy="2552700"/>
          </a:xfrm>
          <a:prstGeom prst="rect">
            <a:avLst/>
          </a:prstGeom>
        </p:spPr>
        <p:txBody>
          <a:bodyPr anchor="ctr"/>
          <a:lstStyle>
            <a:lvl1pPr marL="0" indent="0" algn="ctr">
              <a:buNone/>
              <a:defRPr sz="7200" b="1" spc="300"/>
            </a:lvl1pPr>
          </a:lstStyle>
          <a:p>
            <a:pPr algn="ctr"/>
            <a:r>
              <a:rPr lang="en-US" dirty="0">
                <a:solidFill>
                  <a:schemeClr val="accent1"/>
                </a:solidFill>
              </a:rPr>
              <a:t>COURSE TITLE-OVERVIEW</a:t>
            </a:r>
          </a:p>
        </p:txBody>
      </p:sp>
    </p:spTree>
    <p:extLst>
      <p:ext uri="{BB962C8B-B14F-4D97-AF65-F5344CB8AC3E}">
        <p14:creationId xmlns:p14="http://schemas.microsoft.com/office/powerpoint/2010/main" val="10847085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25DF3-927D-4A69-90BF-6C87DA5CC4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15" y="504011"/>
            <a:ext cx="8041518" cy="951108"/>
          </a:xfrm>
          <a:prstGeom prst="rect">
            <a:avLst/>
          </a:prstGeom>
        </p:spPr>
      </p:pic>
      <p:pic>
        <p:nvPicPr>
          <p:cNvPr id="5" name="Picture 4" descr="A close up of a sign&#10;&#10;Description automatically generated">
            <a:extLst>
              <a:ext uri="{FF2B5EF4-FFF2-40B4-BE49-F238E27FC236}">
                <a16:creationId xmlns:a16="http://schemas.microsoft.com/office/drawing/2014/main" id="{20FBF635-4AC6-4ED2-947E-21B69182C3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76422" y="3200401"/>
            <a:ext cx="6962018" cy="2606662"/>
          </a:xfrm>
          <a:prstGeom prst="rect">
            <a:avLst/>
          </a:prstGeom>
        </p:spPr>
      </p:pic>
      <p:sp>
        <p:nvSpPr>
          <p:cNvPr id="6" name="Text Placeholder 5">
            <a:extLst>
              <a:ext uri="{FF2B5EF4-FFF2-40B4-BE49-F238E27FC236}">
                <a16:creationId xmlns:a16="http://schemas.microsoft.com/office/drawing/2014/main" id="{1C1582E6-FFF5-425B-B0B1-0613107902F8}"/>
              </a:ext>
            </a:extLst>
          </p:cNvPr>
          <p:cNvSpPr>
            <a:spLocks noGrp="1"/>
          </p:cNvSpPr>
          <p:nvPr>
            <p:ph type="body" sz="quarter" idx="10" hasCustomPrompt="1"/>
          </p:nvPr>
        </p:nvSpPr>
        <p:spPr>
          <a:xfrm>
            <a:off x="619125" y="6577013"/>
            <a:ext cx="16076613" cy="2552700"/>
          </a:xfrm>
          <a:prstGeom prst="rect">
            <a:avLst/>
          </a:prstGeom>
        </p:spPr>
        <p:txBody>
          <a:bodyPr anchor="ctr"/>
          <a:lstStyle>
            <a:lvl1pPr marL="0" indent="0" algn="ctr">
              <a:buNone/>
              <a:defRPr sz="7200" b="1" spc="300">
                <a:solidFill>
                  <a:srgbClr val="B72027"/>
                </a:solidFill>
              </a:defRPr>
            </a:lvl1pPr>
          </a:lstStyle>
          <a:p>
            <a:pPr algn="ctr"/>
            <a:r>
              <a:rPr lang="en-US">
                <a:solidFill>
                  <a:schemeClr val="accent1"/>
                </a:solidFill>
              </a:rPr>
              <a:t>COURSE TITLE-OVERVIEW</a:t>
            </a:r>
          </a:p>
        </p:txBody>
      </p:sp>
      <p:cxnSp>
        <p:nvCxnSpPr>
          <p:cNvPr id="8" name="Straight Connector 7">
            <a:extLst>
              <a:ext uri="{FF2B5EF4-FFF2-40B4-BE49-F238E27FC236}">
                <a16:creationId xmlns:a16="http://schemas.microsoft.com/office/drawing/2014/main" id="{5A961BDE-37E6-499C-B236-BD8C6E941ED7}"/>
              </a:ext>
            </a:extLst>
          </p:cNvPr>
          <p:cNvCxnSpPr>
            <a:cxnSpLocks/>
          </p:cNvCxnSpPr>
          <p:nvPr userDrawn="1"/>
        </p:nvCxnSpPr>
        <p:spPr>
          <a:xfrm>
            <a:off x="734105" y="6313714"/>
            <a:ext cx="15846652" cy="0"/>
          </a:xfrm>
          <a:prstGeom prst="line">
            <a:avLst/>
          </a:prstGeom>
          <a:ln w="19050">
            <a:solidFill>
              <a:srgbClr val="313E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9831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4101F526-CF37-4334-9F36-F657077E0691}"/>
              </a:ext>
            </a:extLst>
          </p:cNvPr>
          <p:cNvSpPr/>
          <p:nvPr userDrawn="1"/>
        </p:nvSpPr>
        <p:spPr>
          <a:xfrm>
            <a:off x="-1" y="1397700"/>
            <a:ext cx="8778240" cy="2926080"/>
          </a:xfrm>
          <a:prstGeom prst="rightArrow">
            <a:avLst>
              <a:gd name="adj1" fmla="val 50000"/>
              <a:gd name="adj2" fmla="val 51143"/>
            </a:avLst>
          </a:prstGeom>
          <a:solidFill>
            <a:srgbClr val="FF9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869563F-2A76-41EB-A7B0-E9D73D0F4522}"/>
              </a:ext>
            </a:extLst>
          </p:cNvPr>
          <p:cNvSpPr>
            <a:spLocks noGrp="1"/>
          </p:cNvSpPr>
          <p:nvPr>
            <p:ph type="title" hasCustomPrompt="1"/>
          </p:nvPr>
        </p:nvSpPr>
        <p:spPr>
          <a:xfrm>
            <a:off x="687776" y="533399"/>
            <a:ext cx="15993891" cy="914401"/>
          </a:xfrm>
          <a:prstGeom prst="rect">
            <a:avLst/>
          </a:prstGeom>
        </p:spPr>
        <p:txBody>
          <a:bodyPr lIns="0" tIns="0" rIns="0" bIns="0"/>
          <a:lstStyle>
            <a:lvl1pPr>
              <a:defRPr sz="5400" b="0" i="0">
                <a:solidFill>
                  <a:schemeClr val="accent1"/>
                </a:solidFill>
                <a:latin typeface="Proxima Nova" charset="0"/>
                <a:ea typeface="Proxima Nova" charset="0"/>
                <a:cs typeface="Proxima Nova" charset="0"/>
              </a:defRPr>
            </a:lvl1pPr>
          </a:lstStyle>
          <a:p>
            <a:r>
              <a:rPr lang="en-US"/>
              <a:t>Next Steps</a:t>
            </a:r>
          </a:p>
        </p:txBody>
      </p:sp>
      <p:sp>
        <p:nvSpPr>
          <p:cNvPr id="16" name="TextBox 15">
            <a:extLst>
              <a:ext uri="{FF2B5EF4-FFF2-40B4-BE49-F238E27FC236}">
                <a16:creationId xmlns:a16="http://schemas.microsoft.com/office/drawing/2014/main" id="{43F2A87E-06BA-4EA8-967B-DD59610B2DB9}"/>
              </a:ext>
            </a:extLst>
          </p:cNvPr>
          <p:cNvSpPr txBox="1"/>
          <p:nvPr userDrawn="1"/>
        </p:nvSpPr>
        <p:spPr>
          <a:xfrm>
            <a:off x="11704320" y="3823384"/>
            <a:ext cx="2633472" cy="2650568"/>
          </a:xfrm>
          <a:prstGeom prst="rect">
            <a:avLst/>
          </a:prstGeom>
          <a:noFill/>
        </p:spPr>
        <p:txBody>
          <a:bodyPr wrap="square" lIns="0" tIns="0" rIns="0" bIns="0" rtlCol="0" anchor="ctr" anchorCtr="0">
            <a:noAutofit/>
          </a:bodyPr>
          <a:lstStyle/>
          <a:p>
            <a:pPr algn="ctr"/>
            <a:r>
              <a:rPr lang="en-US" sz="4000" b="1">
                <a:solidFill>
                  <a:srgbClr val="480E67"/>
                </a:solidFill>
                <a:latin typeface="+mn-lt"/>
              </a:rPr>
              <a:t>“See” </a:t>
            </a:r>
            <a:r>
              <a:rPr lang="en-US" sz="4000">
                <a:solidFill>
                  <a:srgbClr val="480E67"/>
                </a:solidFill>
                <a:latin typeface="+mn-lt"/>
              </a:rPr>
              <a:t>you </a:t>
            </a:r>
            <a:br>
              <a:rPr lang="en-US" sz="4000">
                <a:solidFill>
                  <a:srgbClr val="480E67"/>
                </a:solidFill>
                <a:latin typeface="+mn-lt"/>
              </a:rPr>
            </a:br>
            <a:r>
              <a:rPr lang="en-US" sz="4000">
                <a:solidFill>
                  <a:srgbClr val="480E67"/>
                </a:solidFill>
                <a:latin typeface="+mn-lt"/>
              </a:rPr>
              <a:t>at the next session!</a:t>
            </a:r>
          </a:p>
        </p:txBody>
      </p:sp>
      <p:sp>
        <p:nvSpPr>
          <p:cNvPr id="20" name="Arrow: Right 19">
            <a:extLst>
              <a:ext uri="{FF2B5EF4-FFF2-40B4-BE49-F238E27FC236}">
                <a16:creationId xmlns:a16="http://schemas.microsoft.com/office/drawing/2014/main" id="{2D8635AE-B3EC-493C-A4C2-EE35F6908DD8}"/>
              </a:ext>
            </a:extLst>
          </p:cNvPr>
          <p:cNvSpPr/>
          <p:nvPr userDrawn="1"/>
        </p:nvSpPr>
        <p:spPr>
          <a:xfrm>
            <a:off x="-1" y="6249067"/>
            <a:ext cx="7827266" cy="2926080"/>
          </a:xfrm>
          <a:prstGeom prst="rightArrow">
            <a:avLst>
              <a:gd name="adj1" fmla="val 50000"/>
              <a:gd name="adj2" fmla="val 51143"/>
            </a:avLst>
          </a:prstGeom>
          <a:solidFill>
            <a:srgbClr val="B7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4F8CA3A0-66A4-4802-920D-2B4CE624C836}"/>
              </a:ext>
            </a:extLst>
          </p:cNvPr>
          <p:cNvSpPr/>
          <p:nvPr userDrawn="1"/>
        </p:nvSpPr>
        <p:spPr>
          <a:xfrm>
            <a:off x="0" y="3823384"/>
            <a:ext cx="10058400" cy="2926080"/>
          </a:xfrm>
          <a:prstGeom prst="rightArrow">
            <a:avLst>
              <a:gd name="adj1" fmla="val 50000"/>
              <a:gd name="adj2" fmla="val 51143"/>
            </a:avLst>
          </a:prstGeom>
          <a:solidFill>
            <a:srgbClr val="64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D7345B1B-C2C9-4D41-83FE-C37E65A42A3C}"/>
              </a:ext>
            </a:extLst>
          </p:cNvPr>
          <p:cNvSpPr>
            <a:spLocks noGrp="1"/>
          </p:cNvSpPr>
          <p:nvPr>
            <p:ph idx="1"/>
          </p:nvPr>
        </p:nvSpPr>
        <p:spPr>
          <a:xfrm>
            <a:off x="687777" y="2157984"/>
            <a:ext cx="713948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7" name="Content Placeholder 2">
            <a:extLst>
              <a:ext uri="{FF2B5EF4-FFF2-40B4-BE49-F238E27FC236}">
                <a16:creationId xmlns:a16="http://schemas.microsoft.com/office/drawing/2014/main" id="{CB87BD4C-0CC0-4E5C-BEF6-A49C3AA94EF9}"/>
              </a:ext>
            </a:extLst>
          </p:cNvPr>
          <p:cNvSpPr>
            <a:spLocks noGrp="1"/>
          </p:cNvSpPr>
          <p:nvPr>
            <p:ph idx="10"/>
          </p:nvPr>
        </p:nvSpPr>
        <p:spPr>
          <a:xfrm>
            <a:off x="687776" y="4579550"/>
            <a:ext cx="841964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8" name="Content Placeholder 2">
            <a:extLst>
              <a:ext uri="{FF2B5EF4-FFF2-40B4-BE49-F238E27FC236}">
                <a16:creationId xmlns:a16="http://schemas.microsoft.com/office/drawing/2014/main" id="{085E0FD7-E0AB-443E-BF05-A94033F19CE0}"/>
              </a:ext>
            </a:extLst>
          </p:cNvPr>
          <p:cNvSpPr>
            <a:spLocks noGrp="1"/>
          </p:cNvSpPr>
          <p:nvPr>
            <p:ph idx="11"/>
          </p:nvPr>
        </p:nvSpPr>
        <p:spPr>
          <a:xfrm>
            <a:off x="687776" y="6997946"/>
            <a:ext cx="6202881"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Tree>
    <p:extLst>
      <p:ext uri="{BB962C8B-B14F-4D97-AF65-F5344CB8AC3E}">
        <p14:creationId xmlns:p14="http://schemas.microsoft.com/office/powerpoint/2010/main" val="715028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4101F526-CF37-4334-9F36-F657077E0691}"/>
              </a:ext>
            </a:extLst>
          </p:cNvPr>
          <p:cNvSpPr/>
          <p:nvPr userDrawn="1"/>
        </p:nvSpPr>
        <p:spPr>
          <a:xfrm>
            <a:off x="-1" y="945424"/>
            <a:ext cx="9290958" cy="2468880"/>
          </a:xfrm>
          <a:prstGeom prst="rightArrow">
            <a:avLst>
              <a:gd name="adj1" fmla="val 57936"/>
              <a:gd name="adj2" fmla="val 51143"/>
            </a:avLst>
          </a:prstGeom>
          <a:solidFill>
            <a:srgbClr val="FF9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869563F-2A76-41EB-A7B0-E9D73D0F4522}"/>
              </a:ext>
            </a:extLst>
          </p:cNvPr>
          <p:cNvSpPr>
            <a:spLocks noGrp="1"/>
          </p:cNvSpPr>
          <p:nvPr>
            <p:ph type="title" hasCustomPrompt="1"/>
          </p:nvPr>
        </p:nvSpPr>
        <p:spPr>
          <a:xfrm>
            <a:off x="687776" y="533399"/>
            <a:ext cx="15993891" cy="914401"/>
          </a:xfrm>
          <a:prstGeom prst="rect">
            <a:avLst/>
          </a:prstGeom>
        </p:spPr>
        <p:txBody>
          <a:bodyPr lIns="0" tIns="0" rIns="0" bIns="0"/>
          <a:lstStyle>
            <a:lvl1pPr>
              <a:defRPr sz="5400" b="0" i="0">
                <a:solidFill>
                  <a:schemeClr val="accent1"/>
                </a:solidFill>
                <a:latin typeface="Proxima Nova" charset="0"/>
                <a:ea typeface="Proxima Nova" charset="0"/>
                <a:cs typeface="Proxima Nova" charset="0"/>
              </a:defRPr>
            </a:lvl1pPr>
          </a:lstStyle>
          <a:p>
            <a:r>
              <a:rPr lang="en-US"/>
              <a:t>Next Steps</a:t>
            </a:r>
          </a:p>
        </p:txBody>
      </p:sp>
      <p:sp>
        <p:nvSpPr>
          <p:cNvPr id="16" name="TextBox 15">
            <a:extLst>
              <a:ext uri="{FF2B5EF4-FFF2-40B4-BE49-F238E27FC236}">
                <a16:creationId xmlns:a16="http://schemas.microsoft.com/office/drawing/2014/main" id="{43F2A87E-06BA-4EA8-967B-DD59610B2DB9}"/>
              </a:ext>
            </a:extLst>
          </p:cNvPr>
          <p:cNvSpPr txBox="1"/>
          <p:nvPr userDrawn="1"/>
        </p:nvSpPr>
        <p:spPr>
          <a:xfrm>
            <a:off x="11704320" y="3823384"/>
            <a:ext cx="2633472" cy="2650568"/>
          </a:xfrm>
          <a:prstGeom prst="rect">
            <a:avLst/>
          </a:prstGeom>
          <a:noFill/>
        </p:spPr>
        <p:txBody>
          <a:bodyPr wrap="square" lIns="0" tIns="0" rIns="0" bIns="0" rtlCol="0" anchor="ctr" anchorCtr="0">
            <a:noAutofit/>
          </a:bodyPr>
          <a:lstStyle/>
          <a:p>
            <a:pPr algn="ctr"/>
            <a:r>
              <a:rPr lang="en-US" sz="4000" b="1">
                <a:solidFill>
                  <a:srgbClr val="480E67"/>
                </a:solidFill>
                <a:latin typeface="+mn-lt"/>
              </a:rPr>
              <a:t>“See” </a:t>
            </a:r>
            <a:r>
              <a:rPr lang="en-US" sz="4000">
                <a:solidFill>
                  <a:srgbClr val="480E67"/>
                </a:solidFill>
                <a:latin typeface="+mn-lt"/>
              </a:rPr>
              <a:t>you </a:t>
            </a:r>
            <a:br>
              <a:rPr lang="en-US" sz="4000">
                <a:solidFill>
                  <a:srgbClr val="480E67"/>
                </a:solidFill>
                <a:latin typeface="+mn-lt"/>
              </a:rPr>
            </a:br>
            <a:r>
              <a:rPr lang="en-US" sz="4000">
                <a:solidFill>
                  <a:srgbClr val="480E67"/>
                </a:solidFill>
                <a:latin typeface="+mn-lt"/>
              </a:rPr>
              <a:t>at the next session!</a:t>
            </a:r>
          </a:p>
        </p:txBody>
      </p:sp>
      <p:sp>
        <p:nvSpPr>
          <p:cNvPr id="20" name="Arrow: Right 19">
            <a:extLst>
              <a:ext uri="{FF2B5EF4-FFF2-40B4-BE49-F238E27FC236}">
                <a16:creationId xmlns:a16="http://schemas.microsoft.com/office/drawing/2014/main" id="{2D8635AE-B3EC-493C-A4C2-EE35F6908DD8}"/>
              </a:ext>
            </a:extLst>
          </p:cNvPr>
          <p:cNvSpPr/>
          <p:nvPr userDrawn="1"/>
        </p:nvSpPr>
        <p:spPr>
          <a:xfrm>
            <a:off x="-2" y="4992806"/>
            <a:ext cx="11413673" cy="2468880"/>
          </a:xfrm>
          <a:prstGeom prst="rightArrow">
            <a:avLst>
              <a:gd name="adj1" fmla="val 57937"/>
              <a:gd name="adj2" fmla="val 51143"/>
            </a:avLst>
          </a:prstGeom>
          <a:solidFill>
            <a:srgbClr val="64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4F8CA3A0-66A4-4802-920D-2B4CE624C836}"/>
              </a:ext>
            </a:extLst>
          </p:cNvPr>
          <p:cNvSpPr/>
          <p:nvPr userDrawn="1"/>
        </p:nvSpPr>
        <p:spPr>
          <a:xfrm>
            <a:off x="1" y="2969115"/>
            <a:ext cx="8419648" cy="2468880"/>
          </a:xfrm>
          <a:prstGeom prst="rightArrow">
            <a:avLst>
              <a:gd name="adj1" fmla="val 57937"/>
              <a:gd name="adj2" fmla="val 51143"/>
            </a:avLst>
          </a:prstGeom>
          <a:solidFill>
            <a:srgbClr val="48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D7345B1B-C2C9-4D41-83FE-C37E65A42A3C}"/>
              </a:ext>
            </a:extLst>
          </p:cNvPr>
          <p:cNvSpPr>
            <a:spLocks noGrp="1"/>
          </p:cNvSpPr>
          <p:nvPr>
            <p:ph idx="1"/>
          </p:nvPr>
        </p:nvSpPr>
        <p:spPr>
          <a:xfrm>
            <a:off x="687777" y="1502664"/>
            <a:ext cx="713948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7" name="Content Placeholder 2">
            <a:extLst>
              <a:ext uri="{FF2B5EF4-FFF2-40B4-BE49-F238E27FC236}">
                <a16:creationId xmlns:a16="http://schemas.microsoft.com/office/drawing/2014/main" id="{CB87BD4C-0CC0-4E5C-BEF6-A49C3AA94EF9}"/>
              </a:ext>
            </a:extLst>
          </p:cNvPr>
          <p:cNvSpPr>
            <a:spLocks noGrp="1"/>
          </p:cNvSpPr>
          <p:nvPr>
            <p:ph idx="10"/>
          </p:nvPr>
        </p:nvSpPr>
        <p:spPr>
          <a:xfrm>
            <a:off x="687776" y="3485851"/>
            <a:ext cx="841964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28" name="Content Placeholder 2">
            <a:extLst>
              <a:ext uri="{FF2B5EF4-FFF2-40B4-BE49-F238E27FC236}">
                <a16:creationId xmlns:a16="http://schemas.microsoft.com/office/drawing/2014/main" id="{085E0FD7-E0AB-443E-BF05-A94033F19CE0}"/>
              </a:ext>
            </a:extLst>
          </p:cNvPr>
          <p:cNvSpPr>
            <a:spLocks noGrp="1"/>
          </p:cNvSpPr>
          <p:nvPr>
            <p:ph idx="11"/>
          </p:nvPr>
        </p:nvSpPr>
        <p:spPr>
          <a:xfrm>
            <a:off x="687776" y="5517333"/>
            <a:ext cx="969980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
        <p:nvSpPr>
          <p:cNvPr id="10" name="Arrow: Right 9">
            <a:extLst>
              <a:ext uri="{FF2B5EF4-FFF2-40B4-BE49-F238E27FC236}">
                <a16:creationId xmlns:a16="http://schemas.microsoft.com/office/drawing/2014/main" id="{F1B3C478-EF1E-41BF-BC6C-FBDD57525E92}"/>
              </a:ext>
            </a:extLst>
          </p:cNvPr>
          <p:cNvSpPr/>
          <p:nvPr userDrawn="1"/>
        </p:nvSpPr>
        <p:spPr>
          <a:xfrm>
            <a:off x="-1" y="7016496"/>
            <a:ext cx="9437916" cy="2468880"/>
          </a:xfrm>
          <a:prstGeom prst="rightArrow">
            <a:avLst>
              <a:gd name="adj1" fmla="val 57936"/>
              <a:gd name="adj2" fmla="val 51143"/>
            </a:avLst>
          </a:prstGeom>
          <a:solidFill>
            <a:srgbClr val="B7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C46A0BAF-48AF-49B8-BF37-C156C816BDA8}"/>
              </a:ext>
            </a:extLst>
          </p:cNvPr>
          <p:cNvSpPr>
            <a:spLocks noGrp="1"/>
          </p:cNvSpPr>
          <p:nvPr>
            <p:ph idx="12"/>
          </p:nvPr>
        </p:nvSpPr>
        <p:spPr>
          <a:xfrm>
            <a:off x="687776" y="7546848"/>
            <a:ext cx="9699808" cy="1408176"/>
          </a:xfrm>
          <a:prstGeom prst="rect">
            <a:avLst/>
          </a:prstGeom>
        </p:spPr>
        <p:txBody>
          <a:bodyPr lIns="0" tIns="0" rIns="0" bIns="0" anchor="ctr" anchorCtr="0"/>
          <a:lstStyle>
            <a:lvl1pPr marL="0" indent="0">
              <a:spcAft>
                <a:spcPts val="3000"/>
              </a:spcAft>
              <a:buClr>
                <a:schemeClr val="accent2"/>
              </a:buClr>
              <a:buNone/>
              <a:defRPr sz="3600" b="0" i="0">
                <a:solidFill>
                  <a:schemeClr val="bg1"/>
                </a:solidFill>
                <a:latin typeface="Proxima Nova" charset="0"/>
                <a:ea typeface="Proxima Nova" charset="0"/>
                <a:cs typeface="Proxima Nova" charset="0"/>
              </a:defRPr>
            </a:lvl1pPr>
            <a:lvl2pPr marL="457200" indent="0">
              <a:spcAft>
                <a:spcPts val="3000"/>
              </a:spcAft>
              <a:buClr>
                <a:schemeClr val="accent2"/>
              </a:buClr>
              <a:buNone/>
              <a:defRPr sz="3200" b="0" i="0">
                <a:solidFill>
                  <a:schemeClr val="accent6"/>
                </a:solidFill>
                <a:latin typeface="Proxima Nova" charset="0"/>
                <a:ea typeface="Proxima Nova" charset="0"/>
                <a:cs typeface="Proxima Nova" charset="0"/>
              </a:defRPr>
            </a:lvl2pPr>
            <a:lvl3pPr marL="914400" indent="0">
              <a:spcAft>
                <a:spcPts val="3000"/>
              </a:spcAft>
              <a:buClr>
                <a:schemeClr val="accent2"/>
              </a:buClr>
              <a:buNone/>
              <a:defRPr sz="2800" b="0" i="0">
                <a:solidFill>
                  <a:schemeClr val="accent6"/>
                </a:solidFill>
                <a:latin typeface="Proxima Nova" charset="0"/>
                <a:ea typeface="Proxima Nova" charset="0"/>
                <a:cs typeface="Proxima Nova" charset="0"/>
              </a:defRPr>
            </a:lvl3pPr>
            <a:lvl4pPr marL="1371600" indent="0">
              <a:spcAft>
                <a:spcPts val="3000"/>
              </a:spcAft>
              <a:buClr>
                <a:schemeClr val="accent2"/>
              </a:buClr>
              <a:buNone/>
              <a:defRPr sz="2200" b="0" i="0">
                <a:solidFill>
                  <a:schemeClr val="accent6"/>
                </a:solidFill>
                <a:latin typeface="Proxima Nova" charset="0"/>
                <a:ea typeface="Proxima Nova" charset="0"/>
                <a:cs typeface="Proxima Nova" charset="0"/>
              </a:defRPr>
            </a:lvl4pPr>
            <a:lvl5pPr marL="1828800" indent="0">
              <a:spcAft>
                <a:spcPts val="3000"/>
              </a:spcAft>
              <a:buClr>
                <a:schemeClr val="accent2"/>
              </a:buClr>
              <a:buNone/>
              <a:defRPr sz="1800" b="0" i="0">
                <a:solidFill>
                  <a:schemeClr val="accent6"/>
                </a:solidFill>
                <a:latin typeface="Proxima Nova" charset="0"/>
                <a:ea typeface="Proxima Nova" charset="0"/>
                <a:cs typeface="Proxima Nova" charset="0"/>
              </a:defRPr>
            </a:lvl5pPr>
          </a:lstStyle>
          <a:p>
            <a:pPr lvl="0"/>
            <a:r>
              <a:rPr lang="en-US"/>
              <a:t>Click to edit Master text styles</a:t>
            </a:r>
          </a:p>
        </p:txBody>
      </p:sp>
    </p:spTree>
    <p:extLst>
      <p:ext uri="{BB962C8B-B14F-4D97-AF65-F5344CB8AC3E}">
        <p14:creationId xmlns:p14="http://schemas.microsoft.com/office/powerpoint/2010/main" val="4415775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864921-54C8-45B7-B74F-92362FB62AE1}"/>
              </a:ext>
            </a:extLst>
          </p:cNvPr>
          <p:cNvSpPr>
            <a:spLocks noGrp="1"/>
          </p:cNvSpPr>
          <p:nvPr>
            <p:ph type="title" hasCustomPrompt="1"/>
          </p:nvPr>
        </p:nvSpPr>
        <p:spPr>
          <a:xfrm>
            <a:off x="687776" y="533399"/>
            <a:ext cx="15993891" cy="914401"/>
          </a:xfrm>
          <a:prstGeom prst="rect">
            <a:avLst/>
          </a:prstGeom>
        </p:spPr>
        <p:txBody>
          <a:bodyPr lIns="0" tIns="0" rIns="0" bIns="0"/>
          <a:lstStyle>
            <a:lvl1pPr>
              <a:defRPr sz="5400" b="0" i="0">
                <a:solidFill>
                  <a:schemeClr val="accent1"/>
                </a:solidFill>
                <a:latin typeface="Proxima Nova" charset="0"/>
                <a:ea typeface="Proxima Nova" charset="0"/>
                <a:cs typeface="Proxima Nova" charset="0"/>
              </a:defRPr>
            </a:lvl1pPr>
          </a:lstStyle>
          <a:p>
            <a:r>
              <a:rPr lang="en-US"/>
              <a:t>Click to Edit Master Slide Title</a:t>
            </a:r>
          </a:p>
        </p:txBody>
      </p:sp>
      <p:sp>
        <p:nvSpPr>
          <p:cNvPr id="7" name="Content Placeholder 2">
            <a:extLst>
              <a:ext uri="{FF2B5EF4-FFF2-40B4-BE49-F238E27FC236}">
                <a16:creationId xmlns:a16="http://schemas.microsoft.com/office/drawing/2014/main" id="{4C9CC8DD-EE1D-4F71-B6A4-DEBADAB96AA0}"/>
              </a:ext>
            </a:extLst>
          </p:cNvPr>
          <p:cNvSpPr>
            <a:spLocks noGrp="1"/>
          </p:cNvSpPr>
          <p:nvPr>
            <p:ph idx="1"/>
          </p:nvPr>
        </p:nvSpPr>
        <p:spPr>
          <a:xfrm>
            <a:off x="687776" y="1898072"/>
            <a:ext cx="15993891" cy="6690830"/>
          </a:xfrm>
          <a:prstGeom prst="rect">
            <a:avLst/>
          </a:prstGeom>
        </p:spPr>
        <p:txBody>
          <a:bodyPr lIns="0" tIns="0" rIns="0" bIns="0"/>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38757"/>
      </p:ext>
    </p:extLst>
  </p:cSld>
  <p:clrMapOvr>
    <a:masterClrMapping/>
  </p:clrMapOvr>
  <p:extLst>
    <p:ext uri="{DCECCB84-F9BA-43D5-87BE-67443E8EF086}">
      <p15:sldGuideLst xmlns:p15="http://schemas.microsoft.com/office/powerpoint/2012/main">
        <p15:guide id="1" pos="5461">
          <p15:clr>
            <a:srgbClr val="FBAE40"/>
          </p15:clr>
        </p15:guide>
        <p15:guide id="2" pos="422">
          <p15:clr>
            <a:srgbClr val="FBAE40"/>
          </p15:clr>
        </p15:guide>
        <p15:guide id="3" pos="10502">
          <p15:clr>
            <a:srgbClr val="FBAE40"/>
          </p15:clr>
        </p15:guide>
        <p15:guide id="4" orient="horz" pos="3072">
          <p15:clr>
            <a:srgbClr val="FBAE40"/>
          </p15:clr>
        </p15:guide>
        <p15:guide id="5" orient="horz" pos="40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79D9EF-E04F-4CDE-8253-A8AF8357A35E}"/>
              </a:ext>
            </a:extLst>
          </p:cNvPr>
          <p:cNvSpPr>
            <a:spLocks noGrp="1"/>
          </p:cNvSpPr>
          <p:nvPr>
            <p:ph type="title" hasCustomPrompt="1"/>
          </p:nvPr>
        </p:nvSpPr>
        <p:spPr>
          <a:xfrm>
            <a:off x="687776" y="533399"/>
            <a:ext cx="15993891" cy="914401"/>
          </a:xfrm>
          <a:prstGeom prst="rect">
            <a:avLst/>
          </a:prstGeom>
        </p:spPr>
        <p:txBody>
          <a:bodyPr lIns="0" tIns="0" rIns="0" bIns="0"/>
          <a:lstStyle>
            <a:lvl1pPr>
              <a:defRPr sz="5400" b="0" i="0">
                <a:solidFill>
                  <a:schemeClr val="accent1"/>
                </a:solidFill>
                <a:latin typeface="Proxima Nova" charset="0"/>
                <a:ea typeface="Proxima Nova" charset="0"/>
                <a:cs typeface="Proxima Nova" charset="0"/>
              </a:defRPr>
            </a:lvl1pPr>
          </a:lstStyle>
          <a:p>
            <a:r>
              <a:rPr lang="en-US"/>
              <a:t>Click to Edit Master Slide Title</a:t>
            </a:r>
          </a:p>
        </p:txBody>
      </p:sp>
      <p:sp>
        <p:nvSpPr>
          <p:cNvPr id="4" name="Content Placeholder 2">
            <a:extLst>
              <a:ext uri="{FF2B5EF4-FFF2-40B4-BE49-F238E27FC236}">
                <a16:creationId xmlns:a16="http://schemas.microsoft.com/office/drawing/2014/main" id="{7D65BD6E-B365-4471-930E-E785F775F94D}"/>
              </a:ext>
            </a:extLst>
          </p:cNvPr>
          <p:cNvSpPr>
            <a:spLocks noGrp="1"/>
          </p:cNvSpPr>
          <p:nvPr>
            <p:ph idx="1"/>
          </p:nvPr>
        </p:nvSpPr>
        <p:spPr>
          <a:xfrm>
            <a:off x="687776" y="1898072"/>
            <a:ext cx="7674559" cy="6522722"/>
          </a:xfrm>
          <a:prstGeom prst="rect">
            <a:avLst/>
          </a:prstGeom>
        </p:spPr>
        <p:txBody>
          <a:bodyPr lIns="0" tIns="0" rIns="0" bIns="0"/>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D6F0AB30-19D5-4FA8-8CA9-D14B46918EF0}"/>
              </a:ext>
            </a:extLst>
          </p:cNvPr>
          <p:cNvSpPr>
            <a:spLocks noGrp="1"/>
          </p:cNvSpPr>
          <p:nvPr>
            <p:ph idx="10"/>
          </p:nvPr>
        </p:nvSpPr>
        <p:spPr>
          <a:xfrm>
            <a:off x="8863781" y="1898072"/>
            <a:ext cx="7788706" cy="6522722"/>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7665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oto on Righ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C9CC8DD-EE1D-4F71-B6A4-DEBADAB96AA0}"/>
              </a:ext>
            </a:extLst>
          </p:cNvPr>
          <p:cNvSpPr>
            <a:spLocks noGrp="1"/>
          </p:cNvSpPr>
          <p:nvPr>
            <p:ph idx="1"/>
          </p:nvPr>
        </p:nvSpPr>
        <p:spPr>
          <a:xfrm>
            <a:off x="687776" y="1898072"/>
            <a:ext cx="9400121" cy="6690830"/>
          </a:xfrm>
          <a:prstGeom prst="rect">
            <a:avLst/>
          </a:prstGeom>
        </p:spPr>
        <p:txBody>
          <a:bodyPr lIns="0" tIns="0" rIns="0" bIns="0"/>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2">
            <a:extLst>
              <a:ext uri="{FF2B5EF4-FFF2-40B4-BE49-F238E27FC236}">
                <a16:creationId xmlns:a16="http://schemas.microsoft.com/office/drawing/2014/main" id="{08E6D755-EEE5-41C9-A447-55F05FE81980}"/>
              </a:ext>
            </a:extLst>
          </p:cNvPr>
          <p:cNvSpPr>
            <a:spLocks noGrp="1"/>
          </p:cNvSpPr>
          <p:nvPr>
            <p:ph type="pic" sz="quarter" idx="10" hasCustomPrompt="1"/>
          </p:nvPr>
        </p:nvSpPr>
        <p:spPr>
          <a:xfrm>
            <a:off x="10854813" y="1898072"/>
            <a:ext cx="5826854" cy="6690830"/>
          </a:xfrm>
          <a:prstGeom prst="rect">
            <a:avLst/>
          </a:prstGeom>
        </p:spPr>
        <p:txBody>
          <a:bodyPr/>
          <a:lstStyle>
            <a:lvl1pPr>
              <a:buClr>
                <a:schemeClr val="accent2"/>
              </a:buClr>
              <a:defRPr>
                <a:solidFill>
                  <a:schemeClr val="accent6"/>
                </a:solidFill>
              </a:defRPr>
            </a:lvl1pPr>
          </a:lstStyle>
          <a:p>
            <a:r>
              <a:rPr lang="en-US"/>
              <a:t>Drag picture to placeholder or click icon to add</a:t>
            </a:r>
          </a:p>
        </p:txBody>
      </p:sp>
      <p:sp>
        <p:nvSpPr>
          <p:cNvPr id="11" name="Title 1">
            <a:extLst>
              <a:ext uri="{FF2B5EF4-FFF2-40B4-BE49-F238E27FC236}">
                <a16:creationId xmlns:a16="http://schemas.microsoft.com/office/drawing/2014/main" id="{49864921-54C8-45B7-B74F-92362FB62AE1}"/>
              </a:ext>
            </a:extLst>
          </p:cNvPr>
          <p:cNvSpPr>
            <a:spLocks noGrp="1"/>
          </p:cNvSpPr>
          <p:nvPr>
            <p:ph type="title" hasCustomPrompt="1"/>
          </p:nvPr>
        </p:nvSpPr>
        <p:spPr>
          <a:xfrm>
            <a:off x="687776" y="533399"/>
            <a:ext cx="15993891" cy="914401"/>
          </a:xfrm>
          <a:prstGeom prst="rect">
            <a:avLst/>
          </a:prstGeom>
        </p:spPr>
        <p:txBody>
          <a:bodyPr lIns="0" tIns="0" rIns="0" bIns="0"/>
          <a:lstStyle>
            <a:lvl1pPr>
              <a:defRPr sz="5400" b="0" i="0">
                <a:solidFill>
                  <a:schemeClr val="accent1"/>
                </a:solidFill>
                <a:latin typeface="Proxima Nova" charset="0"/>
                <a:ea typeface="Proxima Nova" charset="0"/>
                <a:cs typeface="Proxima Nova" charset="0"/>
              </a:defRPr>
            </a:lvl1pPr>
          </a:lstStyle>
          <a:p>
            <a:r>
              <a:rPr lang="en-US"/>
              <a:t>Click to Edit Master Slide Title</a:t>
            </a:r>
          </a:p>
        </p:txBody>
      </p:sp>
    </p:spTree>
    <p:extLst>
      <p:ext uri="{BB962C8B-B14F-4D97-AF65-F5344CB8AC3E}">
        <p14:creationId xmlns:p14="http://schemas.microsoft.com/office/powerpoint/2010/main" val="11232975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hoto on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864921-54C8-45B7-B74F-92362FB62AE1}"/>
              </a:ext>
            </a:extLst>
          </p:cNvPr>
          <p:cNvSpPr>
            <a:spLocks noGrp="1"/>
          </p:cNvSpPr>
          <p:nvPr>
            <p:ph type="title" hasCustomPrompt="1"/>
          </p:nvPr>
        </p:nvSpPr>
        <p:spPr>
          <a:xfrm>
            <a:off x="687776" y="533399"/>
            <a:ext cx="15993891" cy="914401"/>
          </a:xfrm>
          <a:prstGeom prst="rect">
            <a:avLst/>
          </a:prstGeom>
        </p:spPr>
        <p:txBody>
          <a:bodyPr lIns="0" tIns="0" rIns="0" bIns="0"/>
          <a:lstStyle>
            <a:lvl1pPr>
              <a:defRPr sz="5400" b="0" i="0">
                <a:solidFill>
                  <a:schemeClr val="accent1"/>
                </a:solidFill>
                <a:latin typeface="Proxima Nova" charset="0"/>
                <a:ea typeface="Proxima Nova" charset="0"/>
                <a:cs typeface="Proxima Nova" charset="0"/>
              </a:defRPr>
            </a:lvl1pPr>
          </a:lstStyle>
          <a:p>
            <a:r>
              <a:rPr lang="en-US"/>
              <a:t>Click to Edit Master Slide Title</a:t>
            </a:r>
          </a:p>
        </p:txBody>
      </p:sp>
      <p:sp>
        <p:nvSpPr>
          <p:cNvPr id="11" name="Picture Placeholder 2">
            <a:extLst>
              <a:ext uri="{FF2B5EF4-FFF2-40B4-BE49-F238E27FC236}">
                <a16:creationId xmlns:a16="http://schemas.microsoft.com/office/drawing/2014/main" id="{08E6D755-EEE5-41C9-A447-55F05FE81980}"/>
              </a:ext>
            </a:extLst>
          </p:cNvPr>
          <p:cNvSpPr>
            <a:spLocks noGrp="1"/>
          </p:cNvSpPr>
          <p:nvPr>
            <p:ph type="pic" sz="quarter" idx="11" hasCustomPrompt="1"/>
          </p:nvPr>
        </p:nvSpPr>
        <p:spPr>
          <a:xfrm>
            <a:off x="687776" y="1898072"/>
            <a:ext cx="5826854" cy="6690830"/>
          </a:xfrm>
          <a:prstGeom prst="rect">
            <a:avLst/>
          </a:prstGeom>
        </p:spPr>
        <p:txBody>
          <a:bodyPr/>
          <a:lstStyle>
            <a:lvl1pPr>
              <a:buClr>
                <a:schemeClr val="accent2"/>
              </a:buClr>
              <a:defRPr>
                <a:solidFill>
                  <a:schemeClr val="accent6"/>
                </a:solidFill>
              </a:defRPr>
            </a:lvl1pPr>
          </a:lstStyle>
          <a:p>
            <a:r>
              <a:rPr lang="en-US"/>
              <a:t>Drag picture to placeholder or click icon to add</a:t>
            </a:r>
          </a:p>
        </p:txBody>
      </p:sp>
      <p:sp>
        <p:nvSpPr>
          <p:cNvPr id="12" name="Content Placeholder 2">
            <a:extLst>
              <a:ext uri="{FF2B5EF4-FFF2-40B4-BE49-F238E27FC236}">
                <a16:creationId xmlns:a16="http://schemas.microsoft.com/office/drawing/2014/main" id="{4C9CC8DD-EE1D-4F71-B6A4-DEBADAB96AA0}"/>
              </a:ext>
            </a:extLst>
          </p:cNvPr>
          <p:cNvSpPr>
            <a:spLocks noGrp="1"/>
          </p:cNvSpPr>
          <p:nvPr>
            <p:ph idx="1"/>
          </p:nvPr>
        </p:nvSpPr>
        <p:spPr>
          <a:xfrm>
            <a:off x="7281546" y="1898072"/>
            <a:ext cx="9400121" cy="6690830"/>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83253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lank-ghost logo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1043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ertical Picture right">
    <p:spTree>
      <p:nvGrpSpPr>
        <p:cNvPr id="1" name=""/>
        <p:cNvGrpSpPr/>
        <p:nvPr/>
      </p:nvGrpSpPr>
      <p:grpSpPr>
        <a:xfrm>
          <a:off x="0" y="0"/>
          <a:ext cx="0" cy="0"/>
          <a:chOff x="0" y="0"/>
          <a:chExt cx="0" cy="0"/>
        </a:xfrm>
      </p:grpSpPr>
      <p:sp>
        <p:nvSpPr>
          <p:cNvPr id="3" name="Text Placeholder 12"/>
          <p:cNvSpPr>
            <a:spLocks noGrp="1"/>
          </p:cNvSpPr>
          <p:nvPr>
            <p:ph type="body" sz="quarter" idx="11" hasCustomPrompt="1"/>
          </p:nvPr>
        </p:nvSpPr>
        <p:spPr>
          <a:xfrm>
            <a:off x="16708" y="961479"/>
            <a:ext cx="8653423" cy="2343571"/>
          </a:xfrm>
          <a:prstGeom prst="rect">
            <a:avLst/>
          </a:prstGeom>
        </p:spPr>
        <p:txBody>
          <a:bodyPr lIns="182880" tIns="0" rIns="182880" bIns="0" anchor="ctr"/>
          <a:lstStyle>
            <a:lvl1pPr marL="0" indent="0" algn="ctr">
              <a:buNone/>
              <a:defRPr sz="6000" b="0" baseline="0">
                <a:solidFill>
                  <a:srgbClr val="64C7C6"/>
                </a:solidFill>
                <a:latin typeface="+mn-lt"/>
              </a:defRPr>
            </a:lvl1pPr>
            <a:lvl2pPr algn="ctr">
              <a:defRPr sz="7700">
                <a:solidFill>
                  <a:schemeClr val="tx2"/>
                </a:solidFill>
                <a:latin typeface="Rockwell" panose="02060603020205020403" pitchFamily="18" charset="0"/>
              </a:defRPr>
            </a:lvl2pPr>
            <a:lvl3pPr algn="ctr">
              <a:defRPr sz="7700">
                <a:solidFill>
                  <a:schemeClr val="tx2"/>
                </a:solidFill>
                <a:latin typeface="Rockwell" panose="02060603020205020403" pitchFamily="18" charset="0"/>
              </a:defRPr>
            </a:lvl3pPr>
            <a:lvl4pPr algn="ctr">
              <a:defRPr sz="7700">
                <a:solidFill>
                  <a:schemeClr val="tx2"/>
                </a:solidFill>
                <a:latin typeface="Rockwell" panose="02060603020205020403" pitchFamily="18" charset="0"/>
              </a:defRPr>
            </a:lvl4pPr>
            <a:lvl5pPr algn="ctr">
              <a:defRPr sz="7700">
                <a:solidFill>
                  <a:schemeClr val="tx2"/>
                </a:solidFill>
                <a:latin typeface="Rockwell" panose="02060603020205020403" pitchFamily="18" charset="0"/>
              </a:defRPr>
            </a:lvl5pPr>
          </a:lstStyle>
          <a:p>
            <a:pPr lvl="0"/>
            <a:r>
              <a:rPr lang="en-US"/>
              <a:t>Click to edit text</a:t>
            </a:r>
          </a:p>
        </p:txBody>
      </p:sp>
      <p:sp>
        <p:nvSpPr>
          <p:cNvPr id="4" name="Picture Placeholder 10"/>
          <p:cNvSpPr>
            <a:spLocks noGrp="1"/>
          </p:cNvSpPr>
          <p:nvPr>
            <p:ph type="pic" sz="quarter" idx="10" hasCustomPrompt="1"/>
          </p:nvPr>
        </p:nvSpPr>
        <p:spPr>
          <a:xfrm>
            <a:off x="8670131" y="0"/>
            <a:ext cx="8653424" cy="9753600"/>
          </a:xfrm>
          <a:prstGeom prst="rect">
            <a:avLst/>
          </a:prstGeom>
        </p:spPr>
        <p:txBody>
          <a:bodyPr lIns="129911" tIns="64956" rIns="129911" bIns="64956"/>
          <a:lstStyle>
            <a:lvl1pPr>
              <a:defRPr baseline="0">
                <a:solidFill>
                  <a:schemeClr val="accent6"/>
                </a:solidFill>
              </a:defRPr>
            </a:lvl1pPr>
          </a:lstStyle>
          <a:p>
            <a:r>
              <a:rPr lang="en-US"/>
              <a:t>Insert Picture</a:t>
            </a:r>
          </a:p>
        </p:txBody>
      </p:sp>
      <p:sp>
        <p:nvSpPr>
          <p:cNvPr id="9" name="Content Placeholder 2">
            <a:extLst>
              <a:ext uri="{FF2B5EF4-FFF2-40B4-BE49-F238E27FC236}">
                <a16:creationId xmlns:a16="http://schemas.microsoft.com/office/drawing/2014/main" id="{94517DD2-1BAC-47E6-9E7F-2CEFA4EE6F9C}"/>
              </a:ext>
            </a:extLst>
          </p:cNvPr>
          <p:cNvSpPr>
            <a:spLocks noGrp="1"/>
          </p:cNvSpPr>
          <p:nvPr>
            <p:ph idx="1" hasCustomPrompt="1"/>
          </p:nvPr>
        </p:nvSpPr>
        <p:spPr>
          <a:xfrm>
            <a:off x="856497" y="3759199"/>
            <a:ext cx="6957178" cy="4993041"/>
          </a:xfrm>
          <a:prstGeom prst="rect">
            <a:avLst/>
          </a:prstGeom>
        </p:spPr>
        <p:txBody>
          <a:bodyPr/>
          <a:lstStyle>
            <a:lvl1pPr marL="0" indent="0">
              <a:lnSpc>
                <a:spcPct val="100000"/>
              </a:lnSpc>
              <a:spcBef>
                <a:spcPts val="0"/>
              </a:spcBef>
              <a:spcAft>
                <a:spcPts val="0"/>
              </a:spcAft>
              <a:buClr>
                <a:schemeClr val="accent1"/>
              </a:buClr>
              <a:buNone/>
              <a:defRPr sz="4000" b="0" i="0">
                <a:solidFill>
                  <a:schemeClr val="accent6"/>
                </a:solidFill>
                <a:latin typeface="Proxima Nova" charset="0"/>
                <a:ea typeface="Proxima Nova" charset="0"/>
                <a:cs typeface="Proxima Nova" charset="0"/>
              </a:defRPr>
            </a:lvl1pPr>
            <a:lvl2pPr>
              <a:spcAft>
                <a:spcPts val="3000"/>
              </a:spcAft>
              <a:buClr>
                <a:schemeClr val="accent1"/>
              </a:buClr>
              <a:defRPr sz="3200" b="0" i="0">
                <a:solidFill>
                  <a:schemeClr val="accent6"/>
                </a:solidFill>
                <a:latin typeface="Proxima Nova" charset="0"/>
                <a:ea typeface="Proxima Nova" charset="0"/>
                <a:cs typeface="Proxima Nova" charset="0"/>
              </a:defRPr>
            </a:lvl2pPr>
            <a:lvl3pPr>
              <a:spcAft>
                <a:spcPts val="3000"/>
              </a:spcAft>
              <a:buClr>
                <a:schemeClr val="accent1"/>
              </a:buClr>
              <a:defRPr sz="2800" b="0" i="0">
                <a:solidFill>
                  <a:schemeClr val="accent6"/>
                </a:solidFill>
                <a:latin typeface="Proxima Nova" charset="0"/>
                <a:ea typeface="Proxima Nova" charset="0"/>
                <a:cs typeface="Proxima Nova" charset="0"/>
              </a:defRPr>
            </a:lvl3pPr>
            <a:lvl4pPr>
              <a:spcAft>
                <a:spcPts val="3000"/>
              </a:spcAft>
              <a:buClr>
                <a:schemeClr val="accent1"/>
              </a:buClr>
              <a:defRPr sz="2200" b="0" i="0">
                <a:solidFill>
                  <a:schemeClr val="accent6"/>
                </a:solidFill>
                <a:latin typeface="Proxima Nova" charset="0"/>
                <a:ea typeface="Proxima Nova" charset="0"/>
                <a:cs typeface="Proxima Nova" charset="0"/>
              </a:defRPr>
            </a:lvl4pPr>
            <a:lvl5pPr>
              <a:spcAft>
                <a:spcPts val="3000"/>
              </a:spcAft>
              <a:buClr>
                <a:schemeClr val="accent1"/>
              </a:buClr>
              <a:defRPr sz="1800" b="0" i="0">
                <a:solidFill>
                  <a:schemeClr val="accent6"/>
                </a:solidFill>
                <a:latin typeface="Proxima Nova" charset="0"/>
                <a:ea typeface="Proxima Nova" charset="0"/>
                <a:cs typeface="Proxima Nova" charset="0"/>
              </a:defRPr>
            </a:lvl5pPr>
          </a:lstStyle>
          <a:p>
            <a:pPr lvl="0"/>
            <a:r>
              <a:rPr lang="en-US"/>
              <a:t>Click to edit text </a:t>
            </a:r>
          </a:p>
        </p:txBody>
      </p:sp>
      <p:grpSp>
        <p:nvGrpSpPr>
          <p:cNvPr id="10" name="Group 9">
            <a:extLst>
              <a:ext uri="{FF2B5EF4-FFF2-40B4-BE49-F238E27FC236}">
                <a16:creationId xmlns:a16="http://schemas.microsoft.com/office/drawing/2014/main" id="{9BB660F8-5E6B-4733-89B5-F3E5F07930D8}"/>
              </a:ext>
            </a:extLst>
          </p:cNvPr>
          <p:cNvGrpSpPr/>
          <p:nvPr userDrawn="1"/>
        </p:nvGrpSpPr>
        <p:grpSpPr>
          <a:xfrm>
            <a:off x="3155948" y="0"/>
            <a:ext cx="2358276" cy="738296"/>
            <a:chOff x="3155948" y="0"/>
            <a:chExt cx="2358276" cy="738296"/>
          </a:xfrm>
        </p:grpSpPr>
        <p:sp>
          <p:nvSpPr>
            <p:cNvPr id="5" name="Rectangle 4"/>
            <p:cNvSpPr/>
            <p:nvPr/>
          </p:nvSpPr>
          <p:spPr>
            <a:xfrm>
              <a:off x="3155948" y="0"/>
              <a:ext cx="2358276" cy="73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8" name="Picture 7">
              <a:extLst>
                <a:ext uri="{FF2B5EF4-FFF2-40B4-BE49-F238E27FC236}">
                  <a16:creationId xmlns:a16="http://schemas.microsoft.com/office/drawing/2014/main" id="{678E1170-6A10-4270-8F7A-43FCFCCE32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spTree>
    <p:extLst>
      <p:ext uri="{BB962C8B-B14F-4D97-AF65-F5344CB8AC3E}">
        <p14:creationId xmlns:p14="http://schemas.microsoft.com/office/powerpoint/2010/main" val="20850190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ertical Picture-left">
    <p:spTree>
      <p:nvGrpSpPr>
        <p:cNvPr id="1" name=""/>
        <p:cNvGrpSpPr/>
        <p:nvPr/>
      </p:nvGrpSpPr>
      <p:grpSpPr>
        <a:xfrm>
          <a:off x="0" y="0"/>
          <a:ext cx="0" cy="0"/>
          <a:chOff x="0" y="0"/>
          <a:chExt cx="0" cy="0"/>
        </a:xfrm>
      </p:grpSpPr>
      <p:sp>
        <p:nvSpPr>
          <p:cNvPr id="4" name="Picture Placeholder 10"/>
          <p:cNvSpPr>
            <a:spLocks noGrp="1"/>
          </p:cNvSpPr>
          <p:nvPr>
            <p:ph type="pic" sz="quarter" idx="10" hasCustomPrompt="1"/>
          </p:nvPr>
        </p:nvSpPr>
        <p:spPr>
          <a:xfrm>
            <a:off x="0" y="0"/>
            <a:ext cx="8670131" cy="9732738"/>
          </a:xfrm>
          <a:prstGeom prst="rect">
            <a:avLst/>
          </a:prstGeom>
        </p:spPr>
        <p:txBody>
          <a:bodyPr lIns="129911" tIns="64956" rIns="129911" bIns="64956"/>
          <a:lstStyle>
            <a:lvl1pPr>
              <a:defRPr baseline="0">
                <a:solidFill>
                  <a:schemeClr val="accent6"/>
                </a:solidFill>
              </a:defRPr>
            </a:lvl1pPr>
          </a:lstStyle>
          <a:p>
            <a:r>
              <a:rPr lang="en-US"/>
              <a:t>Insert Picture</a:t>
            </a:r>
          </a:p>
        </p:txBody>
      </p:sp>
      <p:sp>
        <p:nvSpPr>
          <p:cNvPr id="8" name="Text Placeholder 12">
            <a:extLst>
              <a:ext uri="{FF2B5EF4-FFF2-40B4-BE49-F238E27FC236}">
                <a16:creationId xmlns:a16="http://schemas.microsoft.com/office/drawing/2014/main" id="{D2AB3262-F5CF-4341-BCF2-E3CB4D7C1273}"/>
              </a:ext>
            </a:extLst>
          </p:cNvPr>
          <p:cNvSpPr>
            <a:spLocks noGrp="1"/>
          </p:cNvSpPr>
          <p:nvPr>
            <p:ph type="body" sz="quarter" idx="11" hasCustomPrompt="1"/>
          </p:nvPr>
        </p:nvSpPr>
        <p:spPr>
          <a:xfrm>
            <a:off x="8670131" y="735835"/>
            <a:ext cx="8670132" cy="2343571"/>
          </a:xfrm>
          <a:prstGeom prst="rect">
            <a:avLst/>
          </a:prstGeom>
        </p:spPr>
        <p:txBody>
          <a:bodyPr lIns="129911" tIns="64956" rIns="129911" bIns="64956" anchor="ctr"/>
          <a:lstStyle>
            <a:lvl1pPr marL="0" indent="0" algn="ctr">
              <a:buNone/>
              <a:defRPr sz="6000" b="0" baseline="0">
                <a:solidFill>
                  <a:schemeClr val="accent4"/>
                </a:solidFill>
                <a:latin typeface="+mn-lt"/>
              </a:defRPr>
            </a:lvl1pPr>
            <a:lvl2pPr algn="ctr">
              <a:defRPr sz="7700">
                <a:solidFill>
                  <a:schemeClr val="tx2"/>
                </a:solidFill>
                <a:latin typeface="Rockwell" panose="02060603020205020403" pitchFamily="18" charset="0"/>
              </a:defRPr>
            </a:lvl2pPr>
            <a:lvl3pPr algn="ctr">
              <a:defRPr sz="7700">
                <a:solidFill>
                  <a:schemeClr val="tx2"/>
                </a:solidFill>
                <a:latin typeface="Rockwell" panose="02060603020205020403" pitchFamily="18" charset="0"/>
              </a:defRPr>
            </a:lvl3pPr>
            <a:lvl4pPr algn="ctr">
              <a:defRPr sz="7700">
                <a:solidFill>
                  <a:schemeClr val="tx2"/>
                </a:solidFill>
                <a:latin typeface="Rockwell" panose="02060603020205020403" pitchFamily="18" charset="0"/>
              </a:defRPr>
            </a:lvl4pPr>
            <a:lvl5pPr algn="ctr">
              <a:defRPr sz="7700">
                <a:solidFill>
                  <a:schemeClr val="tx2"/>
                </a:solidFill>
                <a:latin typeface="Rockwell" panose="02060603020205020403" pitchFamily="18" charset="0"/>
              </a:defRPr>
            </a:lvl5pPr>
          </a:lstStyle>
          <a:p>
            <a:pPr lvl="0"/>
            <a:r>
              <a:rPr lang="en-US"/>
              <a:t>Click to edit text</a:t>
            </a:r>
          </a:p>
        </p:txBody>
      </p:sp>
      <p:grpSp>
        <p:nvGrpSpPr>
          <p:cNvPr id="11" name="Group 10">
            <a:extLst>
              <a:ext uri="{FF2B5EF4-FFF2-40B4-BE49-F238E27FC236}">
                <a16:creationId xmlns:a16="http://schemas.microsoft.com/office/drawing/2014/main" id="{85F1A91A-127F-4232-845E-C6DC65994619}"/>
              </a:ext>
            </a:extLst>
          </p:cNvPr>
          <p:cNvGrpSpPr/>
          <p:nvPr userDrawn="1"/>
        </p:nvGrpSpPr>
        <p:grpSpPr>
          <a:xfrm>
            <a:off x="11825815" y="0"/>
            <a:ext cx="2358276" cy="738296"/>
            <a:chOff x="3155948" y="0"/>
            <a:chExt cx="2358276" cy="738296"/>
          </a:xfrm>
        </p:grpSpPr>
        <p:sp>
          <p:nvSpPr>
            <p:cNvPr id="12" name="Rectangle 11">
              <a:extLst>
                <a:ext uri="{FF2B5EF4-FFF2-40B4-BE49-F238E27FC236}">
                  <a16:creationId xmlns:a16="http://schemas.microsoft.com/office/drawing/2014/main" id="{2D01EC2E-049A-41AC-BEBB-6CDD881C6380}"/>
                </a:ext>
              </a:extLst>
            </p:cNvPr>
            <p:cNvSpPr/>
            <p:nvPr/>
          </p:nvSpPr>
          <p:spPr>
            <a:xfrm>
              <a:off x="3155948" y="0"/>
              <a:ext cx="2358276" cy="73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3" name="Picture 12">
              <a:extLst>
                <a:ext uri="{FF2B5EF4-FFF2-40B4-BE49-F238E27FC236}">
                  <a16:creationId xmlns:a16="http://schemas.microsoft.com/office/drawing/2014/main" id="{EAE682A4-AB11-4BF7-A7A4-1831CCEB1C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sp>
        <p:nvSpPr>
          <p:cNvPr id="10" name="Content Placeholder 2">
            <a:extLst>
              <a:ext uri="{FF2B5EF4-FFF2-40B4-BE49-F238E27FC236}">
                <a16:creationId xmlns:a16="http://schemas.microsoft.com/office/drawing/2014/main" id="{07235CF4-BE02-4C52-94BA-F4389E6D071E}"/>
              </a:ext>
            </a:extLst>
          </p:cNvPr>
          <p:cNvSpPr>
            <a:spLocks noGrp="1"/>
          </p:cNvSpPr>
          <p:nvPr>
            <p:ph idx="1"/>
          </p:nvPr>
        </p:nvSpPr>
        <p:spPr>
          <a:xfrm>
            <a:off x="9061603" y="3076945"/>
            <a:ext cx="7886699" cy="6311984"/>
          </a:xfrm>
          <a:prstGeom prst="rect">
            <a:avLst/>
          </a:prstGeom>
        </p:spPr>
        <p:txBody>
          <a:bodyPr/>
          <a:lstStyle>
            <a:lvl1pPr marL="320040" indent="-320040">
              <a:spcBef>
                <a:spcPts val="0"/>
              </a:spcBef>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789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045C91-76FD-44C4-A76F-96A171A6A2F1}"/>
              </a:ext>
            </a:extLst>
          </p:cNvPr>
          <p:cNvSpPr/>
          <p:nvPr userDrawn="1"/>
        </p:nvSpPr>
        <p:spPr>
          <a:xfrm>
            <a:off x="0" y="3195021"/>
            <a:ext cx="17340263" cy="236668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10" name="Title Placeholder 1">
            <a:extLst>
              <a:ext uri="{FF2B5EF4-FFF2-40B4-BE49-F238E27FC236}">
                <a16:creationId xmlns:a16="http://schemas.microsoft.com/office/drawing/2014/main" id="{8E81AE1C-5885-4D12-814B-E50D1191EC7F}"/>
              </a:ext>
            </a:extLst>
          </p:cNvPr>
          <p:cNvSpPr>
            <a:spLocks noGrp="1"/>
          </p:cNvSpPr>
          <p:nvPr>
            <p:ph type="title" hasCustomPrompt="1"/>
          </p:nvPr>
        </p:nvSpPr>
        <p:spPr>
          <a:xfrm>
            <a:off x="872919" y="3540703"/>
            <a:ext cx="15594425" cy="1625600"/>
          </a:xfrm>
          <a:prstGeom prst="rect">
            <a:avLst/>
          </a:prstGeom>
        </p:spPr>
        <p:txBody>
          <a:bodyPr vert="horz" lIns="129924" tIns="64963" rIns="129924" bIns="64963" rtlCol="0" anchor="ctr">
            <a:normAutofit/>
          </a:bodyP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165636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Vertical Picture-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CAE61-36D1-49D1-80F1-69B274BEE8A4}"/>
              </a:ext>
            </a:extLst>
          </p:cNvPr>
          <p:cNvSpPr/>
          <p:nvPr userDrawn="1"/>
        </p:nvSpPr>
        <p:spPr>
          <a:xfrm>
            <a:off x="8670131" y="0"/>
            <a:ext cx="8670132" cy="9753600"/>
          </a:xfrm>
          <a:prstGeom prst="rect">
            <a:avLst/>
          </a:prstGeom>
          <a:solidFill>
            <a:srgbClr val="64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a16="http://schemas.microsoft.com/office/drawing/2014/main" id="{D2AB3262-F5CF-4341-BCF2-E3CB4D7C1273}"/>
              </a:ext>
            </a:extLst>
          </p:cNvPr>
          <p:cNvSpPr>
            <a:spLocks noGrp="1"/>
          </p:cNvSpPr>
          <p:nvPr>
            <p:ph type="body" sz="quarter" idx="11" hasCustomPrompt="1"/>
          </p:nvPr>
        </p:nvSpPr>
        <p:spPr>
          <a:xfrm>
            <a:off x="8670131" y="731520"/>
            <a:ext cx="8670132" cy="2343571"/>
          </a:xfrm>
          <a:prstGeom prst="rect">
            <a:avLst/>
          </a:prstGeom>
        </p:spPr>
        <p:txBody>
          <a:bodyPr lIns="0" tIns="0" rIns="0" bIns="0" anchor="ctr"/>
          <a:lstStyle>
            <a:lvl1pPr marL="0" indent="0" algn="ctr">
              <a:buNone/>
              <a:defRPr sz="6000" b="0" baseline="0">
                <a:solidFill>
                  <a:schemeClr val="bg1"/>
                </a:solidFill>
                <a:latin typeface="+mn-lt"/>
              </a:defRPr>
            </a:lvl1pPr>
            <a:lvl2pPr algn="ctr">
              <a:defRPr sz="7700">
                <a:solidFill>
                  <a:schemeClr val="tx2"/>
                </a:solidFill>
                <a:latin typeface="Rockwell" panose="02060603020205020403" pitchFamily="18" charset="0"/>
              </a:defRPr>
            </a:lvl2pPr>
            <a:lvl3pPr algn="ctr">
              <a:defRPr sz="7700">
                <a:solidFill>
                  <a:schemeClr val="tx2"/>
                </a:solidFill>
                <a:latin typeface="Rockwell" panose="02060603020205020403" pitchFamily="18" charset="0"/>
              </a:defRPr>
            </a:lvl3pPr>
            <a:lvl4pPr algn="ctr">
              <a:defRPr sz="7700">
                <a:solidFill>
                  <a:schemeClr val="tx2"/>
                </a:solidFill>
                <a:latin typeface="Rockwell" panose="02060603020205020403" pitchFamily="18" charset="0"/>
              </a:defRPr>
            </a:lvl4pPr>
            <a:lvl5pPr algn="ctr">
              <a:defRPr sz="7700">
                <a:solidFill>
                  <a:schemeClr val="tx2"/>
                </a:solidFill>
                <a:latin typeface="Rockwell" panose="02060603020205020403" pitchFamily="18" charset="0"/>
              </a:defRPr>
            </a:lvl5pPr>
          </a:lstStyle>
          <a:p>
            <a:pPr lvl="0"/>
            <a:r>
              <a:rPr lang="en-US"/>
              <a:t>Click to edit text</a:t>
            </a:r>
          </a:p>
        </p:txBody>
      </p:sp>
      <p:grpSp>
        <p:nvGrpSpPr>
          <p:cNvPr id="11" name="Group 10">
            <a:extLst>
              <a:ext uri="{FF2B5EF4-FFF2-40B4-BE49-F238E27FC236}">
                <a16:creationId xmlns:a16="http://schemas.microsoft.com/office/drawing/2014/main" id="{85F1A91A-127F-4232-845E-C6DC65994619}"/>
              </a:ext>
            </a:extLst>
          </p:cNvPr>
          <p:cNvGrpSpPr/>
          <p:nvPr userDrawn="1"/>
        </p:nvGrpSpPr>
        <p:grpSpPr>
          <a:xfrm>
            <a:off x="11825815" y="0"/>
            <a:ext cx="2358276" cy="738296"/>
            <a:chOff x="3155948" y="0"/>
            <a:chExt cx="2358276" cy="738296"/>
          </a:xfrm>
        </p:grpSpPr>
        <p:sp>
          <p:nvSpPr>
            <p:cNvPr id="12" name="Rectangle 11">
              <a:extLst>
                <a:ext uri="{FF2B5EF4-FFF2-40B4-BE49-F238E27FC236}">
                  <a16:creationId xmlns:a16="http://schemas.microsoft.com/office/drawing/2014/main" id="{2D01EC2E-049A-41AC-BEBB-6CDD881C6380}"/>
                </a:ext>
              </a:extLst>
            </p:cNvPr>
            <p:cNvSpPr/>
            <p:nvPr/>
          </p:nvSpPr>
          <p:spPr>
            <a:xfrm>
              <a:off x="3155948" y="0"/>
              <a:ext cx="2358276" cy="738296"/>
            </a:xfrm>
            <a:prstGeom prst="rect">
              <a:avLst/>
            </a:prstGeom>
            <a:solidFill>
              <a:srgbClr val="E23E29"/>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3" name="Picture 12">
              <a:extLst>
                <a:ext uri="{FF2B5EF4-FFF2-40B4-BE49-F238E27FC236}">
                  <a16:creationId xmlns:a16="http://schemas.microsoft.com/office/drawing/2014/main" id="{EAE682A4-AB11-4BF7-A7A4-1831CCEB1C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pic>
        <p:nvPicPr>
          <p:cNvPr id="10" name="Content Placeholder 4" descr="A close up of a logo&#10;&#10;Description automatically generated">
            <a:extLst>
              <a:ext uri="{FF2B5EF4-FFF2-40B4-BE49-F238E27FC236}">
                <a16:creationId xmlns:a16="http://schemas.microsoft.com/office/drawing/2014/main" id="{DF523405-52CC-45C0-A8B0-A0925C9672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tretch/>
        </p:blipFill>
        <p:spPr>
          <a:xfrm>
            <a:off x="1337127" y="863066"/>
            <a:ext cx="5995389" cy="7515245"/>
          </a:xfrm>
          <a:prstGeom prst="rect">
            <a:avLst/>
          </a:prstGeom>
          <a:noFill/>
        </p:spPr>
      </p:pic>
      <p:sp>
        <p:nvSpPr>
          <p:cNvPr id="14" name="Content Placeholder 2">
            <a:extLst>
              <a:ext uri="{FF2B5EF4-FFF2-40B4-BE49-F238E27FC236}">
                <a16:creationId xmlns:a16="http://schemas.microsoft.com/office/drawing/2014/main" id="{540D4217-ED07-4E3A-B1F9-533A9A814C49}"/>
              </a:ext>
            </a:extLst>
          </p:cNvPr>
          <p:cNvSpPr>
            <a:spLocks noGrp="1"/>
          </p:cNvSpPr>
          <p:nvPr>
            <p:ph idx="1"/>
          </p:nvPr>
        </p:nvSpPr>
        <p:spPr>
          <a:xfrm>
            <a:off x="9107423" y="3075091"/>
            <a:ext cx="8004919" cy="6398093"/>
          </a:xfrm>
          <a:prstGeom prst="rect">
            <a:avLst/>
          </a:prstGeom>
        </p:spPr>
        <p:txBody>
          <a:bodyPr/>
          <a:lstStyle>
            <a:lvl1pPr marL="320040" indent="-320040">
              <a:spcBef>
                <a:spcPts val="0"/>
              </a:spcBef>
              <a:spcAft>
                <a:spcPts val="3000"/>
              </a:spcAft>
              <a:buClrTx/>
              <a:defRPr sz="3600" b="0" i="0">
                <a:solidFill>
                  <a:schemeClr val="bg1"/>
                </a:solidFill>
                <a:latin typeface="Proxima Nova" charset="0"/>
                <a:ea typeface="Proxima Nova" charset="0"/>
                <a:cs typeface="Proxima Nova" charset="0"/>
              </a:defRPr>
            </a:lvl1pPr>
            <a:lvl2pPr>
              <a:spcBef>
                <a:spcPts val="0"/>
              </a:spcBef>
              <a:spcAft>
                <a:spcPts val="3000"/>
              </a:spcAft>
              <a:buClrTx/>
              <a:defRPr sz="3200" b="0" i="0">
                <a:solidFill>
                  <a:schemeClr val="bg1"/>
                </a:solidFill>
                <a:latin typeface="Proxima Nova" charset="0"/>
                <a:ea typeface="Proxima Nova" charset="0"/>
                <a:cs typeface="Proxima Nova" charset="0"/>
              </a:defRPr>
            </a:lvl2pPr>
            <a:lvl3pPr>
              <a:spcAft>
                <a:spcPts val="3000"/>
              </a:spcAft>
              <a:buClrTx/>
              <a:defRPr sz="2800" b="0" i="0">
                <a:solidFill>
                  <a:schemeClr val="bg1"/>
                </a:solidFill>
                <a:latin typeface="Proxima Nova" charset="0"/>
                <a:ea typeface="Proxima Nova" charset="0"/>
                <a:cs typeface="Proxima Nova" charset="0"/>
              </a:defRPr>
            </a:lvl3pPr>
            <a:lvl4pPr>
              <a:spcAft>
                <a:spcPts val="3000"/>
              </a:spcAft>
              <a:buClrTx/>
              <a:defRPr sz="2200" b="0" i="0">
                <a:solidFill>
                  <a:schemeClr val="bg1"/>
                </a:solidFill>
                <a:latin typeface="Proxima Nova" charset="0"/>
                <a:ea typeface="Proxima Nova" charset="0"/>
                <a:cs typeface="Proxima Nova" charset="0"/>
              </a:defRPr>
            </a:lvl4pPr>
            <a:lvl5pPr>
              <a:spcAft>
                <a:spcPts val="3000"/>
              </a:spcAft>
              <a:buClrTx/>
              <a:defRPr sz="1800" b="0" i="0">
                <a:solidFill>
                  <a:schemeClr val="bg1"/>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4B0C30C0-746C-455E-8E28-6EC887961850}"/>
              </a:ext>
            </a:extLst>
          </p:cNvPr>
          <p:cNvSpPr txBox="1"/>
          <p:nvPr userDrawn="1"/>
        </p:nvSpPr>
        <p:spPr>
          <a:xfrm>
            <a:off x="0" y="8588902"/>
            <a:ext cx="8670131" cy="954107"/>
          </a:xfrm>
          <a:prstGeom prst="rect">
            <a:avLst/>
          </a:prstGeom>
          <a:noFill/>
        </p:spPr>
        <p:txBody>
          <a:bodyPr wrap="square">
            <a:spAutoFit/>
          </a:bodyPr>
          <a:lstStyle/>
          <a:p>
            <a:pPr marL="0" indent="0" algn="ctr">
              <a:lnSpc>
                <a:spcPct val="100000"/>
              </a:lnSpc>
              <a:buNone/>
            </a:pPr>
            <a:r>
              <a:rPr lang="en-US" sz="2800">
                <a:solidFill>
                  <a:srgbClr val="313E49"/>
                </a:solidFill>
                <a:latin typeface="+mn-lt"/>
              </a:rPr>
              <a:t>For immediate assistance, email us at learning@ourcommunitylistens.org</a:t>
            </a:r>
          </a:p>
        </p:txBody>
      </p:sp>
    </p:spTree>
    <p:extLst>
      <p:ext uri="{BB962C8B-B14F-4D97-AF65-F5344CB8AC3E}">
        <p14:creationId xmlns:p14="http://schemas.microsoft.com/office/powerpoint/2010/main" val="15501587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Vertical Picture-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CAE61-36D1-49D1-80F1-69B274BEE8A4}"/>
              </a:ext>
            </a:extLst>
          </p:cNvPr>
          <p:cNvSpPr/>
          <p:nvPr userDrawn="1"/>
        </p:nvSpPr>
        <p:spPr>
          <a:xfrm>
            <a:off x="-1" y="0"/>
            <a:ext cx="8670132" cy="9753600"/>
          </a:xfrm>
          <a:prstGeom prst="rect">
            <a:avLst/>
          </a:prstGeom>
          <a:solidFill>
            <a:srgbClr val="64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a16="http://schemas.microsoft.com/office/drawing/2014/main" id="{D2AB3262-F5CF-4341-BCF2-E3CB4D7C1273}"/>
              </a:ext>
            </a:extLst>
          </p:cNvPr>
          <p:cNvSpPr>
            <a:spLocks noGrp="1"/>
          </p:cNvSpPr>
          <p:nvPr>
            <p:ph type="body" sz="quarter" idx="11" hasCustomPrompt="1"/>
          </p:nvPr>
        </p:nvSpPr>
        <p:spPr>
          <a:xfrm>
            <a:off x="-1" y="731520"/>
            <a:ext cx="8670132" cy="2343571"/>
          </a:xfrm>
          <a:prstGeom prst="rect">
            <a:avLst/>
          </a:prstGeom>
        </p:spPr>
        <p:txBody>
          <a:bodyPr lIns="0" tIns="0" rIns="0" bIns="0" anchor="ctr"/>
          <a:lstStyle>
            <a:lvl1pPr marL="0" indent="0" algn="ctr">
              <a:buNone/>
              <a:defRPr sz="6000" b="0" baseline="0">
                <a:solidFill>
                  <a:schemeClr val="bg1"/>
                </a:solidFill>
                <a:latin typeface="+mn-lt"/>
              </a:defRPr>
            </a:lvl1pPr>
            <a:lvl2pPr algn="ctr">
              <a:defRPr sz="7700">
                <a:solidFill>
                  <a:schemeClr val="tx2"/>
                </a:solidFill>
                <a:latin typeface="Rockwell" panose="02060603020205020403" pitchFamily="18" charset="0"/>
              </a:defRPr>
            </a:lvl2pPr>
            <a:lvl3pPr algn="ctr">
              <a:defRPr sz="7700">
                <a:solidFill>
                  <a:schemeClr val="tx2"/>
                </a:solidFill>
                <a:latin typeface="Rockwell" panose="02060603020205020403" pitchFamily="18" charset="0"/>
              </a:defRPr>
            </a:lvl3pPr>
            <a:lvl4pPr algn="ctr">
              <a:defRPr sz="7700">
                <a:solidFill>
                  <a:schemeClr val="tx2"/>
                </a:solidFill>
                <a:latin typeface="Rockwell" panose="02060603020205020403" pitchFamily="18" charset="0"/>
              </a:defRPr>
            </a:lvl4pPr>
            <a:lvl5pPr algn="ctr">
              <a:defRPr sz="7700">
                <a:solidFill>
                  <a:schemeClr val="tx2"/>
                </a:solidFill>
                <a:latin typeface="Rockwell" panose="02060603020205020403" pitchFamily="18" charset="0"/>
              </a:defRPr>
            </a:lvl5pPr>
          </a:lstStyle>
          <a:p>
            <a:pPr lvl="0"/>
            <a:r>
              <a:rPr lang="en-US"/>
              <a:t>Click to edit text</a:t>
            </a:r>
          </a:p>
        </p:txBody>
      </p:sp>
      <p:grpSp>
        <p:nvGrpSpPr>
          <p:cNvPr id="11" name="Group 10">
            <a:extLst>
              <a:ext uri="{FF2B5EF4-FFF2-40B4-BE49-F238E27FC236}">
                <a16:creationId xmlns:a16="http://schemas.microsoft.com/office/drawing/2014/main" id="{85F1A91A-127F-4232-845E-C6DC65994619}"/>
              </a:ext>
            </a:extLst>
          </p:cNvPr>
          <p:cNvGrpSpPr/>
          <p:nvPr userDrawn="1"/>
        </p:nvGrpSpPr>
        <p:grpSpPr>
          <a:xfrm>
            <a:off x="3155683" y="0"/>
            <a:ext cx="2358276" cy="738296"/>
            <a:chOff x="3155948" y="0"/>
            <a:chExt cx="2358276" cy="738296"/>
          </a:xfrm>
        </p:grpSpPr>
        <p:sp>
          <p:nvSpPr>
            <p:cNvPr id="12" name="Rectangle 11">
              <a:extLst>
                <a:ext uri="{FF2B5EF4-FFF2-40B4-BE49-F238E27FC236}">
                  <a16:creationId xmlns:a16="http://schemas.microsoft.com/office/drawing/2014/main" id="{2D01EC2E-049A-41AC-BEBB-6CDD881C6380}"/>
                </a:ext>
              </a:extLst>
            </p:cNvPr>
            <p:cNvSpPr/>
            <p:nvPr/>
          </p:nvSpPr>
          <p:spPr>
            <a:xfrm>
              <a:off x="3155948" y="0"/>
              <a:ext cx="2358276" cy="738296"/>
            </a:xfrm>
            <a:prstGeom prst="rect">
              <a:avLst/>
            </a:prstGeom>
            <a:solidFill>
              <a:srgbClr val="E23E29"/>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3" name="Picture 12">
              <a:extLst>
                <a:ext uri="{FF2B5EF4-FFF2-40B4-BE49-F238E27FC236}">
                  <a16:creationId xmlns:a16="http://schemas.microsoft.com/office/drawing/2014/main" id="{EAE682A4-AB11-4BF7-A7A4-1831CCEB1C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pic>
        <p:nvPicPr>
          <p:cNvPr id="10" name="Content Placeholder 4" descr="A close up of a logo&#10;&#10;Description automatically generated">
            <a:extLst>
              <a:ext uri="{FF2B5EF4-FFF2-40B4-BE49-F238E27FC236}">
                <a16:creationId xmlns:a16="http://schemas.microsoft.com/office/drawing/2014/main" id="{DF523405-52CC-45C0-A8B0-A0925C9672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tretch/>
        </p:blipFill>
        <p:spPr>
          <a:xfrm>
            <a:off x="9890965" y="863066"/>
            <a:ext cx="6228464" cy="7807405"/>
          </a:xfrm>
          <a:prstGeom prst="rect">
            <a:avLst/>
          </a:prstGeom>
          <a:noFill/>
        </p:spPr>
      </p:pic>
      <p:sp>
        <p:nvSpPr>
          <p:cNvPr id="14" name="Content Placeholder 2">
            <a:extLst>
              <a:ext uri="{FF2B5EF4-FFF2-40B4-BE49-F238E27FC236}">
                <a16:creationId xmlns:a16="http://schemas.microsoft.com/office/drawing/2014/main" id="{540D4217-ED07-4E3A-B1F9-533A9A814C49}"/>
              </a:ext>
            </a:extLst>
          </p:cNvPr>
          <p:cNvSpPr>
            <a:spLocks noGrp="1"/>
          </p:cNvSpPr>
          <p:nvPr>
            <p:ph idx="1"/>
          </p:nvPr>
        </p:nvSpPr>
        <p:spPr>
          <a:xfrm>
            <a:off x="437292" y="3555998"/>
            <a:ext cx="7717536" cy="5917186"/>
          </a:xfrm>
          <a:prstGeom prst="rect">
            <a:avLst/>
          </a:prstGeom>
        </p:spPr>
        <p:txBody>
          <a:bodyPr/>
          <a:lstStyle>
            <a:lvl1pPr marL="320040" indent="-320040">
              <a:spcBef>
                <a:spcPts val="0"/>
              </a:spcBef>
              <a:spcAft>
                <a:spcPts val="3000"/>
              </a:spcAft>
              <a:buClrTx/>
              <a:defRPr sz="4000" b="0" i="0">
                <a:solidFill>
                  <a:schemeClr val="bg1"/>
                </a:solidFill>
                <a:latin typeface="Proxima Nova" charset="0"/>
                <a:ea typeface="Proxima Nova" charset="0"/>
                <a:cs typeface="Proxima Nova" charset="0"/>
              </a:defRPr>
            </a:lvl1pPr>
            <a:lvl2pPr>
              <a:spcBef>
                <a:spcPts val="0"/>
              </a:spcBef>
              <a:spcAft>
                <a:spcPts val="3000"/>
              </a:spcAft>
              <a:buClrTx/>
              <a:defRPr sz="3200" b="0" i="0">
                <a:solidFill>
                  <a:schemeClr val="bg1"/>
                </a:solidFill>
                <a:latin typeface="Proxima Nova" charset="0"/>
                <a:ea typeface="Proxima Nova" charset="0"/>
                <a:cs typeface="Proxima Nova" charset="0"/>
              </a:defRPr>
            </a:lvl2pPr>
            <a:lvl3pPr>
              <a:spcAft>
                <a:spcPts val="3000"/>
              </a:spcAft>
              <a:buClrTx/>
              <a:defRPr sz="2800" b="0" i="0">
                <a:solidFill>
                  <a:schemeClr val="bg1"/>
                </a:solidFill>
                <a:latin typeface="Proxima Nova" charset="0"/>
                <a:ea typeface="Proxima Nova" charset="0"/>
                <a:cs typeface="Proxima Nova" charset="0"/>
              </a:defRPr>
            </a:lvl3pPr>
            <a:lvl4pPr>
              <a:spcAft>
                <a:spcPts val="3000"/>
              </a:spcAft>
              <a:buClrTx/>
              <a:defRPr sz="2200" b="0" i="0">
                <a:solidFill>
                  <a:schemeClr val="bg1"/>
                </a:solidFill>
                <a:latin typeface="Proxima Nova" charset="0"/>
                <a:ea typeface="Proxima Nova" charset="0"/>
                <a:cs typeface="Proxima Nova" charset="0"/>
              </a:defRPr>
            </a:lvl4pPr>
            <a:lvl5pPr>
              <a:spcAft>
                <a:spcPts val="3000"/>
              </a:spcAft>
              <a:buClrTx/>
              <a:defRPr sz="1800" b="0" i="0">
                <a:solidFill>
                  <a:schemeClr val="bg1"/>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07871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1996440" y="5139546"/>
            <a:ext cx="14660011" cy="4159565"/>
          </a:xfrm>
          <a:prstGeom prst="rect">
            <a:avLst/>
          </a:prstGeom>
        </p:spPr>
        <p:txBody>
          <a:bodyPr lIns="129911" tIns="64956" rIns="129911" bIns="64956" anchor="ctr"/>
          <a:lstStyle>
            <a:lvl1pPr marL="0" indent="0">
              <a:buNone/>
              <a:defRPr sz="6000" b="0" baseline="0">
                <a:solidFill>
                  <a:schemeClr val="accent4"/>
                </a:solidFill>
                <a:latin typeface="+mn-lt"/>
              </a:defRPr>
            </a:lvl1pPr>
          </a:lstStyle>
          <a:p>
            <a:pPr lvl="0"/>
            <a:r>
              <a:rPr lang="en-US"/>
              <a:t>Click to edit text</a:t>
            </a:r>
          </a:p>
        </p:txBody>
      </p:sp>
      <p:sp>
        <p:nvSpPr>
          <p:cNvPr id="7" name="Picture Placeholder 7"/>
          <p:cNvSpPr>
            <a:spLocks noGrp="1"/>
          </p:cNvSpPr>
          <p:nvPr>
            <p:ph type="pic" sz="quarter" idx="10" hasCustomPrompt="1"/>
          </p:nvPr>
        </p:nvSpPr>
        <p:spPr>
          <a:xfrm>
            <a:off x="0" y="12115"/>
            <a:ext cx="17340263" cy="4864685"/>
          </a:xfrm>
          <a:prstGeom prst="rect">
            <a:avLst/>
          </a:prstGeom>
        </p:spPr>
        <p:txBody>
          <a:bodyPr lIns="129911" tIns="64956" rIns="129911" bIns="64956"/>
          <a:lstStyle>
            <a:lvl1pPr>
              <a:defRPr baseline="0">
                <a:solidFill>
                  <a:schemeClr val="accent6"/>
                </a:solidFill>
              </a:defRPr>
            </a:lvl1pPr>
          </a:lstStyle>
          <a:p>
            <a:r>
              <a:rPr lang="en-US"/>
              <a:t>Insert Picture</a:t>
            </a:r>
          </a:p>
        </p:txBody>
      </p:sp>
      <p:grpSp>
        <p:nvGrpSpPr>
          <p:cNvPr id="8" name="Group 7">
            <a:extLst>
              <a:ext uri="{FF2B5EF4-FFF2-40B4-BE49-F238E27FC236}">
                <a16:creationId xmlns:a16="http://schemas.microsoft.com/office/drawing/2014/main" id="{ACC6C7ED-DF67-4A22-B267-6C271A5ED988}"/>
              </a:ext>
            </a:extLst>
          </p:cNvPr>
          <p:cNvGrpSpPr/>
          <p:nvPr userDrawn="1"/>
        </p:nvGrpSpPr>
        <p:grpSpPr>
          <a:xfrm rot="16200000">
            <a:off x="-809990" y="6850180"/>
            <a:ext cx="2358276" cy="738296"/>
            <a:chOff x="3155948" y="0"/>
            <a:chExt cx="2358276" cy="738296"/>
          </a:xfrm>
        </p:grpSpPr>
        <p:sp>
          <p:nvSpPr>
            <p:cNvPr id="9" name="Rectangle 8">
              <a:extLst>
                <a:ext uri="{FF2B5EF4-FFF2-40B4-BE49-F238E27FC236}">
                  <a16:creationId xmlns:a16="http://schemas.microsoft.com/office/drawing/2014/main" id="{A24B9440-2983-4499-84DF-E57743CE6140}"/>
                </a:ext>
              </a:extLst>
            </p:cNvPr>
            <p:cNvSpPr/>
            <p:nvPr/>
          </p:nvSpPr>
          <p:spPr>
            <a:xfrm>
              <a:off x="3155948" y="0"/>
              <a:ext cx="2358276" cy="73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0" name="Picture 9">
              <a:extLst>
                <a:ext uri="{FF2B5EF4-FFF2-40B4-BE49-F238E27FC236}">
                  <a16:creationId xmlns:a16="http://schemas.microsoft.com/office/drawing/2014/main" id="{4237B4CF-7A05-4AD1-AC00-0AE56451D1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spTree>
    <p:extLst>
      <p:ext uri="{BB962C8B-B14F-4D97-AF65-F5344CB8AC3E}">
        <p14:creationId xmlns:p14="http://schemas.microsoft.com/office/powerpoint/2010/main" val="1269021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orizontal Picture">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1996440" y="5139547"/>
            <a:ext cx="14660011" cy="1588182"/>
          </a:xfrm>
          <a:prstGeom prst="rect">
            <a:avLst/>
          </a:prstGeom>
        </p:spPr>
        <p:txBody>
          <a:bodyPr lIns="129911" tIns="64956" rIns="129911" bIns="64956" anchor="ctr"/>
          <a:lstStyle>
            <a:lvl1pPr marL="0" indent="0">
              <a:buNone/>
              <a:defRPr sz="6000" b="0" baseline="0">
                <a:solidFill>
                  <a:schemeClr val="accent4"/>
                </a:solidFill>
                <a:latin typeface="+mn-lt"/>
              </a:defRPr>
            </a:lvl1pPr>
          </a:lstStyle>
          <a:p>
            <a:pPr lvl="0"/>
            <a:r>
              <a:rPr lang="en-US"/>
              <a:t>Click to edit text</a:t>
            </a:r>
          </a:p>
        </p:txBody>
      </p:sp>
      <p:sp>
        <p:nvSpPr>
          <p:cNvPr id="7" name="Picture Placeholder 7"/>
          <p:cNvSpPr>
            <a:spLocks noGrp="1"/>
          </p:cNvSpPr>
          <p:nvPr>
            <p:ph type="pic" sz="quarter" idx="10" hasCustomPrompt="1"/>
          </p:nvPr>
        </p:nvSpPr>
        <p:spPr>
          <a:xfrm>
            <a:off x="0" y="12115"/>
            <a:ext cx="17340263" cy="4864685"/>
          </a:xfrm>
          <a:prstGeom prst="rect">
            <a:avLst/>
          </a:prstGeom>
        </p:spPr>
        <p:txBody>
          <a:bodyPr lIns="129911" tIns="64956" rIns="129911" bIns="64956"/>
          <a:lstStyle>
            <a:lvl1pPr>
              <a:defRPr baseline="0">
                <a:solidFill>
                  <a:schemeClr val="accent6"/>
                </a:solidFill>
              </a:defRPr>
            </a:lvl1pPr>
          </a:lstStyle>
          <a:p>
            <a:r>
              <a:rPr lang="en-US"/>
              <a:t>Insert Picture</a:t>
            </a:r>
          </a:p>
        </p:txBody>
      </p:sp>
      <p:sp>
        <p:nvSpPr>
          <p:cNvPr id="8" name="Content Placeholder 2">
            <a:extLst>
              <a:ext uri="{FF2B5EF4-FFF2-40B4-BE49-F238E27FC236}">
                <a16:creationId xmlns:a16="http://schemas.microsoft.com/office/drawing/2014/main" id="{6ABDD158-5C6D-44DC-94C3-BE588EE1E23B}"/>
              </a:ext>
            </a:extLst>
          </p:cNvPr>
          <p:cNvSpPr>
            <a:spLocks noGrp="1"/>
          </p:cNvSpPr>
          <p:nvPr>
            <p:ph idx="1" hasCustomPrompt="1"/>
          </p:nvPr>
        </p:nvSpPr>
        <p:spPr>
          <a:xfrm>
            <a:off x="1996440" y="6990475"/>
            <a:ext cx="14660010" cy="2358277"/>
          </a:xfrm>
          <a:prstGeom prst="rect">
            <a:avLst/>
          </a:prstGeom>
        </p:spPr>
        <p:txBody>
          <a:bodyPr/>
          <a:lstStyle>
            <a:lvl1pPr marL="0" indent="0">
              <a:lnSpc>
                <a:spcPct val="100000"/>
              </a:lnSpc>
              <a:spcBef>
                <a:spcPts val="0"/>
              </a:spcBef>
              <a:spcAft>
                <a:spcPts val="0"/>
              </a:spcAft>
              <a:buClr>
                <a:schemeClr val="accent1"/>
              </a:buClr>
              <a:buNone/>
              <a:defRPr sz="4000" b="0" i="0">
                <a:solidFill>
                  <a:schemeClr val="accent6"/>
                </a:solidFill>
                <a:latin typeface="Proxima Nova" charset="0"/>
                <a:ea typeface="Proxima Nova" charset="0"/>
                <a:cs typeface="Proxima Nova" charset="0"/>
              </a:defRPr>
            </a:lvl1pPr>
            <a:lvl2pPr>
              <a:spcAft>
                <a:spcPts val="3000"/>
              </a:spcAft>
              <a:buClr>
                <a:schemeClr val="accent1"/>
              </a:buClr>
              <a:defRPr sz="3200" b="0" i="0">
                <a:solidFill>
                  <a:schemeClr val="accent6"/>
                </a:solidFill>
                <a:latin typeface="Proxima Nova" charset="0"/>
                <a:ea typeface="Proxima Nova" charset="0"/>
                <a:cs typeface="Proxima Nova" charset="0"/>
              </a:defRPr>
            </a:lvl2pPr>
            <a:lvl3pPr>
              <a:spcAft>
                <a:spcPts val="3000"/>
              </a:spcAft>
              <a:buClr>
                <a:schemeClr val="accent1"/>
              </a:buClr>
              <a:defRPr sz="2800" b="0" i="0">
                <a:solidFill>
                  <a:schemeClr val="accent6"/>
                </a:solidFill>
                <a:latin typeface="Proxima Nova" charset="0"/>
                <a:ea typeface="Proxima Nova" charset="0"/>
                <a:cs typeface="Proxima Nova" charset="0"/>
              </a:defRPr>
            </a:lvl3pPr>
            <a:lvl4pPr>
              <a:spcAft>
                <a:spcPts val="3000"/>
              </a:spcAft>
              <a:buClr>
                <a:schemeClr val="accent1"/>
              </a:buClr>
              <a:defRPr sz="2200" b="0" i="0">
                <a:solidFill>
                  <a:schemeClr val="accent6"/>
                </a:solidFill>
                <a:latin typeface="Proxima Nova" charset="0"/>
                <a:ea typeface="Proxima Nova" charset="0"/>
                <a:cs typeface="Proxima Nova" charset="0"/>
              </a:defRPr>
            </a:lvl4pPr>
            <a:lvl5pPr>
              <a:spcAft>
                <a:spcPts val="3000"/>
              </a:spcAft>
              <a:buClr>
                <a:schemeClr val="accent1"/>
              </a:buClr>
              <a:defRPr sz="1800" b="0" i="0">
                <a:solidFill>
                  <a:schemeClr val="accent6"/>
                </a:solidFill>
                <a:latin typeface="Proxima Nova" charset="0"/>
                <a:ea typeface="Proxima Nova" charset="0"/>
                <a:cs typeface="Proxima Nova" charset="0"/>
              </a:defRPr>
            </a:lvl5pPr>
          </a:lstStyle>
          <a:p>
            <a:pPr lvl="0"/>
            <a:r>
              <a:rPr lang="en-US"/>
              <a:t>Click to edit text </a:t>
            </a:r>
          </a:p>
        </p:txBody>
      </p:sp>
      <p:grpSp>
        <p:nvGrpSpPr>
          <p:cNvPr id="9" name="Group 8">
            <a:extLst>
              <a:ext uri="{FF2B5EF4-FFF2-40B4-BE49-F238E27FC236}">
                <a16:creationId xmlns:a16="http://schemas.microsoft.com/office/drawing/2014/main" id="{C7E2ABE0-C8D8-4C5D-8175-F368BECADE3E}"/>
              </a:ext>
            </a:extLst>
          </p:cNvPr>
          <p:cNvGrpSpPr/>
          <p:nvPr userDrawn="1"/>
        </p:nvGrpSpPr>
        <p:grpSpPr>
          <a:xfrm rot="16200000">
            <a:off x="-809990" y="6850180"/>
            <a:ext cx="2358276" cy="738296"/>
            <a:chOff x="3155948" y="0"/>
            <a:chExt cx="2358276" cy="738296"/>
          </a:xfrm>
        </p:grpSpPr>
        <p:sp>
          <p:nvSpPr>
            <p:cNvPr id="10" name="Rectangle 9">
              <a:extLst>
                <a:ext uri="{FF2B5EF4-FFF2-40B4-BE49-F238E27FC236}">
                  <a16:creationId xmlns:a16="http://schemas.microsoft.com/office/drawing/2014/main" id="{B94EFEDB-0439-46FA-A128-D25ADC334F80}"/>
                </a:ext>
              </a:extLst>
            </p:cNvPr>
            <p:cNvSpPr/>
            <p:nvPr/>
          </p:nvSpPr>
          <p:spPr>
            <a:xfrm>
              <a:off x="3155948" y="0"/>
              <a:ext cx="2358276" cy="73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4" name="Picture 13">
              <a:extLst>
                <a:ext uri="{FF2B5EF4-FFF2-40B4-BE49-F238E27FC236}">
                  <a16:creationId xmlns:a16="http://schemas.microsoft.com/office/drawing/2014/main" id="{0F9AD18A-4453-429E-A4C2-31FE18FC57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spTree>
    <p:extLst>
      <p:ext uri="{BB962C8B-B14F-4D97-AF65-F5344CB8AC3E}">
        <p14:creationId xmlns:p14="http://schemas.microsoft.com/office/powerpoint/2010/main" val="4886020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Horizontal Picture-bottom">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2148840" y="364674"/>
            <a:ext cx="14660011" cy="4159565"/>
          </a:xfrm>
          <a:prstGeom prst="rect">
            <a:avLst/>
          </a:prstGeom>
        </p:spPr>
        <p:txBody>
          <a:bodyPr lIns="129911" tIns="64956" rIns="129911" bIns="64956" anchor="ctr"/>
          <a:lstStyle>
            <a:lvl1pPr marL="0" indent="0">
              <a:buNone/>
              <a:defRPr sz="6000" b="0" baseline="0">
                <a:solidFill>
                  <a:schemeClr val="accent4"/>
                </a:solidFill>
                <a:latin typeface="+mn-lt"/>
              </a:defRPr>
            </a:lvl1pPr>
          </a:lstStyle>
          <a:p>
            <a:pPr lvl="0"/>
            <a:r>
              <a:rPr lang="en-US"/>
              <a:t>Click to edit text</a:t>
            </a:r>
          </a:p>
        </p:txBody>
      </p:sp>
      <p:sp>
        <p:nvSpPr>
          <p:cNvPr id="7" name="Picture Placeholder 7"/>
          <p:cNvSpPr>
            <a:spLocks noGrp="1"/>
          </p:cNvSpPr>
          <p:nvPr>
            <p:ph type="pic" sz="quarter" idx="10" hasCustomPrompt="1"/>
          </p:nvPr>
        </p:nvSpPr>
        <p:spPr>
          <a:xfrm>
            <a:off x="-1" y="4888915"/>
            <a:ext cx="17340263" cy="4864685"/>
          </a:xfrm>
          <a:prstGeom prst="rect">
            <a:avLst/>
          </a:prstGeom>
        </p:spPr>
        <p:txBody>
          <a:bodyPr lIns="129911" tIns="64956" rIns="129911" bIns="64956"/>
          <a:lstStyle>
            <a:lvl1pPr>
              <a:defRPr baseline="0">
                <a:solidFill>
                  <a:schemeClr val="accent6"/>
                </a:solidFill>
              </a:defRPr>
            </a:lvl1pPr>
          </a:lstStyle>
          <a:p>
            <a:r>
              <a:rPr lang="en-US"/>
              <a:t>Insert Picture</a:t>
            </a:r>
          </a:p>
        </p:txBody>
      </p:sp>
      <p:grpSp>
        <p:nvGrpSpPr>
          <p:cNvPr id="8" name="Group 7">
            <a:extLst>
              <a:ext uri="{FF2B5EF4-FFF2-40B4-BE49-F238E27FC236}">
                <a16:creationId xmlns:a16="http://schemas.microsoft.com/office/drawing/2014/main" id="{0DF4B145-E661-4B8E-A1F5-3CC828667FFE}"/>
              </a:ext>
            </a:extLst>
          </p:cNvPr>
          <p:cNvGrpSpPr/>
          <p:nvPr userDrawn="1"/>
        </p:nvGrpSpPr>
        <p:grpSpPr>
          <a:xfrm rot="16200000">
            <a:off x="-809990" y="2075308"/>
            <a:ext cx="2358276" cy="738296"/>
            <a:chOff x="3155948" y="0"/>
            <a:chExt cx="2358276" cy="738296"/>
          </a:xfrm>
        </p:grpSpPr>
        <p:sp>
          <p:nvSpPr>
            <p:cNvPr id="9" name="Rectangle 8">
              <a:extLst>
                <a:ext uri="{FF2B5EF4-FFF2-40B4-BE49-F238E27FC236}">
                  <a16:creationId xmlns:a16="http://schemas.microsoft.com/office/drawing/2014/main" id="{236DF60D-2674-44AF-BEFE-E87A4A2358DF}"/>
                </a:ext>
              </a:extLst>
            </p:cNvPr>
            <p:cNvSpPr/>
            <p:nvPr/>
          </p:nvSpPr>
          <p:spPr>
            <a:xfrm>
              <a:off x="3155948" y="0"/>
              <a:ext cx="2358276" cy="73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0" name="Picture 9">
              <a:extLst>
                <a:ext uri="{FF2B5EF4-FFF2-40B4-BE49-F238E27FC236}">
                  <a16:creationId xmlns:a16="http://schemas.microsoft.com/office/drawing/2014/main" id="{93D880EE-BB7D-4A6D-903C-5051BC104A4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spTree>
    <p:extLst>
      <p:ext uri="{BB962C8B-B14F-4D97-AF65-F5344CB8AC3E}">
        <p14:creationId xmlns:p14="http://schemas.microsoft.com/office/powerpoint/2010/main" val="24880114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Any Content">
    <p:spTree>
      <p:nvGrpSpPr>
        <p:cNvPr id="1" name=""/>
        <p:cNvGrpSpPr/>
        <p:nvPr/>
      </p:nvGrpSpPr>
      <p:grpSpPr>
        <a:xfrm>
          <a:off x="0" y="0"/>
          <a:ext cx="0" cy="0"/>
          <a:chOff x="0" y="0"/>
          <a:chExt cx="0" cy="0"/>
        </a:xfrm>
      </p:grpSpPr>
      <p:sp>
        <p:nvSpPr>
          <p:cNvPr id="4" name="Text Placeholder 12"/>
          <p:cNvSpPr>
            <a:spLocks noGrp="1"/>
          </p:cNvSpPr>
          <p:nvPr>
            <p:ph type="body" sz="quarter" idx="11"/>
          </p:nvPr>
        </p:nvSpPr>
        <p:spPr>
          <a:xfrm>
            <a:off x="578012" y="1693335"/>
            <a:ext cx="16184245" cy="6366932"/>
          </a:xfrm>
          <a:prstGeom prst="rect">
            <a:avLst/>
          </a:prstGeom>
        </p:spPr>
        <p:txBody>
          <a:bodyPr lIns="129911" tIns="64956" rIns="129911" bIns="64956" anchor="ctr"/>
          <a:lstStyle>
            <a:lvl1pPr marL="0" indent="0" algn="l">
              <a:buNone/>
              <a:defRPr sz="6000" b="0">
                <a:solidFill>
                  <a:schemeClr val="accent6"/>
                </a:solidFill>
                <a:latin typeface="+mn-lt"/>
              </a:defRPr>
            </a:lvl1pPr>
            <a:lvl2pPr algn="ctr">
              <a:defRPr sz="7700">
                <a:solidFill>
                  <a:schemeClr val="tx2"/>
                </a:solidFill>
                <a:latin typeface="Rockwell" panose="02060603020205020403" pitchFamily="18" charset="0"/>
              </a:defRPr>
            </a:lvl2pPr>
            <a:lvl3pPr algn="ctr">
              <a:defRPr sz="7700">
                <a:solidFill>
                  <a:schemeClr val="tx2"/>
                </a:solidFill>
                <a:latin typeface="Rockwell" panose="02060603020205020403" pitchFamily="18" charset="0"/>
              </a:defRPr>
            </a:lvl3pPr>
            <a:lvl4pPr algn="ctr">
              <a:defRPr sz="7700">
                <a:solidFill>
                  <a:schemeClr val="tx2"/>
                </a:solidFill>
                <a:latin typeface="Rockwell" panose="02060603020205020403" pitchFamily="18" charset="0"/>
              </a:defRPr>
            </a:lvl4pPr>
            <a:lvl5pPr algn="ctr">
              <a:defRPr sz="7700">
                <a:solidFill>
                  <a:schemeClr val="tx2"/>
                </a:solidFill>
                <a:latin typeface="Rockwell" panose="02060603020205020403" pitchFamily="18" charset="0"/>
              </a:defRPr>
            </a:lvl5pPr>
          </a:lstStyle>
          <a:p>
            <a:pPr lvl="0"/>
            <a:r>
              <a:rPr lang="en-US"/>
              <a:t>Click to edit Master text styles</a:t>
            </a:r>
          </a:p>
        </p:txBody>
      </p:sp>
      <p:grpSp>
        <p:nvGrpSpPr>
          <p:cNvPr id="9" name="Group 8">
            <a:extLst>
              <a:ext uri="{FF2B5EF4-FFF2-40B4-BE49-F238E27FC236}">
                <a16:creationId xmlns:a16="http://schemas.microsoft.com/office/drawing/2014/main" id="{9D183E40-8DB3-41FA-8607-DB58F8A7A72D}"/>
              </a:ext>
            </a:extLst>
          </p:cNvPr>
          <p:cNvGrpSpPr/>
          <p:nvPr userDrawn="1"/>
        </p:nvGrpSpPr>
        <p:grpSpPr>
          <a:xfrm>
            <a:off x="7490993" y="0"/>
            <a:ext cx="2358276" cy="738296"/>
            <a:chOff x="3155948" y="0"/>
            <a:chExt cx="2358276" cy="738296"/>
          </a:xfrm>
        </p:grpSpPr>
        <p:sp>
          <p:nvSpPr>
            <p:cNvPr id="10" name="Rectangle 9">
              <a:extLst>
                <a:ext uri="{FF2B5EF4-FFF2-40B4-BE49-F238E27FC236}">
                  <a16:creationId xmlns:a16="http://schemas.microsoft.com/office/drawing/2014/main" id="{46074985-3B37-48F1-AD4C-56984D5B38AC}"/>
                </a:ext>
              </a:extLst>
            </p:cNvPr>
            <p:cNvSpPr/>
            <p:nvPr/>
          </p:nvSpPr>
          <p:spPr>
            <a:xfrm>
              <a:off x="3155948" y="0"/>
              <a:ext cx="2358276" cy="73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1" name="Picture 10">
              <a:extLst>
                <a:ext uri="{FF2B5EF4-FFF2-40B4-BE49-F238E27FC236}">
                  <a16:creationId xmlns:a16="http://schemas.microsoft.com/office/drawing/2014/main" id="{5BE11055-7F62-4906-B53F-B469342CC2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spTree>
    <p:extLst>
      <p:ext uri="{BB962C8B-B14F-4D97-AF65-F5344CB8AC3E}">
        <p14:creationId xmlns:p14="http://schemas.microsoft.com/office/powerpoint/2010/main" val="5721808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Any Content">
    <p:spTree>
      <p:nvGrpSpPr>
        <p:cNvPr id="1" name=""/>
        <p:cNvGrpSpPr/>
        <p:nvPr/>
      </p:nvGrpSpPr>
      <p:grpSpPr>
        <a:xfrm>
          <a:off x="0" y="0"/>
          <a:ext cx="0" cy="0"/>
          <a:chOff x="0" y="0"/>
          <a:chExt cx="0" cy="0"/>
        </a:xfrm>
      </p:grpSpPr>
      <p:sp>
        <p:nvSpPr>
          <p:cNvPr id="4" name="Text Placeholder 12"/>
          <p:cNvSpPr>
            <a:spLocks noGrp="1"/>
          </p:cNvSpPr>
          <p:nvPr>
            <p:ph type="body" sz="quarter" idx="11"/>
          </p:nvPr>
        </p:nvSpPr>
        <p:spPr>
          <a:xfrm>
            <a:off x="578008" y="1693334"/>
            <a:ext cx="16184245" cy="6366932"/>
          </a:xfrm>
          <a:prstGeom prst="rect">
            <a:avLst/>
          </a:prstGeom>
        </p:spPr>
        <p:txBody>
          <a:bodyPr lIns="129911" tIns="64956" rIns="129911" bIns="64956" anchor="ctr"/>
          <a:lstStyle>
            <a:lvl1pPr marL="0" indent="0" algn="l">
              <a:buNone/>
              <a:defRPr sz="6000" b="0">
                <a:solidFill>
                  <a:schemeClr val="accent6"/>
                </a:solidFill>
                <a:latin typeface="+mn-lt"/>
              </a:defRPr>
            </a:lvl1pPr>
            <a:lvl2pPr algn="ctr">
              <a:defRPr sz="7700">
                <a:solidFill>
                  <a:schemeClr val="tx2"/>
                </a:solidFill>
                <a:latin typeface="Rockwell" panose="02060603020205020403" pitchFamily="18" charset="0"/>
              </a:defRPr>
            </a:lvl2pPr>
            <a:lvl3pPr algn="ctr">
              <a:defRPr sz="7700">
                <a:solidFill>
                  <a:schemeClr val="tx2"/>
                </a:solidFill>
                <a:latin typeface="Rockwell" panose="02060603020205020403" pitchFamily="18" charset="0"/>
              </a:defRPr>
            </a:lvl3pPr>
            <a:lvl4pPr algn="ctr">
              <a:defRPr sz="7700">
                <a:solidFill>
                  <a:schemeClr val="tx2"/>
                </a:solidFill>
                <a:latin typeface="Rockwell" panose="02060603020205020403" pitchFamily="18" charset="0"/>
              </a:defRPr>
            </a:lvl4pPr>
            <a:lvl5pPr algn="ctr">
              <a:defRPr sz="7700">
                <a:solidFill>
                  <a:schemeClr val="tx2"/>
                </a:solidFill>
                <a:latin typeface="Rockwell" panose="02060603020205020403" pitchFamily="18" charset="0"/>
              </a:defRPr>
            </a:lvl5pPr>
          </a:lstStyle>
          <a:p>
            <a:pPr lvl="0"/>
            <a:r>
              <a:rPr lang="en-US"/>
              <a:t>Click to edit Master text styles</a:t>
            </a:r>
          </a:p>
        </p:txBody>
      </p:sp>
      <p:grpSp>
        <p:nvGrpSpPr>
          <p:cNvPr id="9" name="Group 8">
            <a:extLst>
              <a:ext uri="{FF2B5EF4-FFF2-40B4-BE49-F238E27FC236}">
                <a16:creationId xmlns:a16="http://schemas.microsoft.com/office/drawing/2014/main" id="{4321129E-AB46-4EE6-9F99-A8D614156816}"/>
              </a:ext>
            </a:extLst>
          </p:cNvPr>
          <p:cNvGrpSpPr/>
          <p:nvPr userDrawn="1"/>
        </p:nvGrpSpPr>
        <p:grpSpPr>
          <a:xfrm>
            <a:off x="7490992" y="9015304"/>
            <a:ext cx="2358276" cy="738296"/>
            <a:chOff x="3155948" y="0"/>
            <a:chExt cx="2358276" cy="738296"/>
          </a:xfrm>
        </p:grpSpPr>
        <p:sp>
          <p:nvSpPr>
            <p:cNvPr id="10" name="Rectangle 9">
              <a:extLst>
                <a:ext uri="{FF2B5EF4-FFF2-40B4-BE49-F238E27FC236}">
                  <a16:creationId xmlns:a16="http://schemas.microsoft.com/office/drawing/2014/main" id="{4A8C5C8D-EA0B-4D00-8606-6DB78DB0296D}"/>
                </a:ext>
              </a:extLst>
            </p:cNvPr>
            <p:cNvSpPr/>
            <p:nvPr/>
          </p:nvSpPr>
          <p:spPr>
            <a:xfrm>
              <a:off x="3155948" y="0"/>
              <a:ext cx="2358276" cy="73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11" name="Picture 10">
              <a:extLst>
                <a:ext uri="{FF2B5EF4-FFF2-40B4-BE49-F238E27FC236}">
                  <a16:creationId xmlns:a16="http://schemas.microsoft.com/office/drawing/2014/main" id="{96F80C1E-D334-4F78-9C8A-B6C3273C6B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spTree>
    <p:extLst>
      <p:ext uri="{BB962C8B-B14F-4D97-AF65-F5344CB8AC3E}">
        <p14:creationId xmlns:p14="http://schemas.microsoft.com/office/powerpoint/2010/main" val="3882671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flipH="1">
            <a:off x="0" y="0"/>
            <a:ext cx="17471961" cy="9753600"/>
          </a:xfrm>
          <a:prstGeom prst="rect">
            <a:avLst/>
          </a:prstGeom>
        </p:spPr>
      </p:pic>
      <p:sp>
        <p:nvSpPr>
          <p:cNvPr id="3" name="Media Placeholder 2"/>
          <p:cNvSpPr>
            <a:spLocks noGrp="1"/>
          </p:cNvSpPr>
          <p:nvPr>
            <p:ph type="media" sz="quarter" idx="10" hasCustomPrompt="1"/>
          </p:nvPr>
        </p:nvSpPr>
        <p:spPr>
          <a:xfrm>
            <a:off x="332874" y="2148116"/>
            <a:ext cx="16674521" cy="6467566"/>
          </a:xfrm>
          <a:prstGeom prst="rect">
            <a:avLst/>
          </a:prstGeom>
        </p:spPr>
        <p:txBody>
          <a:bodyPr lIns="129911" tIns="64956" rIns="129911" bIns="64956" anchor="ctr" anchorCtr="0"/>
          <a:lstStyle>
            <a:lvl1pPr>
              <a:defRPr baseline="0">
                <a:solidFill>
                  <a:schemeClr val="bg1"/>
                </a:solidFill>
              </a:defRPr>
            </a:lvl1pPr>
          </a:lstStyle>
          <a:p>
            <a:r>
              <a:rPr lang="en-US"/>
              <a:t>Insert Video</a:t>
            </a:r>
          </a:p>
        </p:txBody>
      </p:sp>
      <p:pic>
        <p:nvPicPr>
          <p:cNvPr id="4" name="Picture 3">
            <a:extLst>
              <a:ext uri="{FF2B5EF4-FFF2-40B4-BE49-F238E27FC236}">
                <a16:creationId xmlns:a16="http://schemas.microsoft.com/office/drawing/2014/main" id="{8FC9A1BB-A878-498B-A39F-664DB70A503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6022311" y="8507335"/>
            <a:ext cx="983055" cy="983055"/>
          </a:xfrm>
          <a:prstGeom prst="rect">
            <a:avLst/>
          </a:prstGeom>
        </p:spPr>
      </p:pic>
    </p:spTree>
    <p:extLst>
      <p:ext uri="{BB962C8B-B14F-4D97-AF65-F5344CB8AC3E}">
        <p14:creationId xmlns:p14="http://schemas.microsoft.com/office/powerpoint/2010/main" val="28412057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0B766C0-DBC2-437E-BBAF-6A4B2BF857CC}"/>
              </a:ext>
            </a:extLst>
          </p:cNvPr>
          <p:cNvSpPr>
            <a:spLocks noGrp="1"/>
          </p:cNvSpPr>
          <p:nvPr>
            <p:ph type="pic" sz="quarter" idx="10"/>
          </p:nvPr>
        </p:nvSpPr>
        <p:spPr>
          <a:xfrm>
            <a:off x="-1" y="0"/>
            <a:ext cx="17340263" cy="9753600"/>
          </a:xfrm>
          <a:prstGeom prst="rect">
            <a:avLst/>
          </a:prstGeom>
        </p:spPr>
        <p:txBody>
          <a:bodyPr/>
          <a:lstStyle>
            <a:lvl1pPr>
              <a:buClr>
                <a:schemeClr val="accent2"/>
              </a:buClr>
              <a:defRPr>
                <a:solidFill>
                  <a:schemeClr val="accent6"/>
                </a:solidFill>
              </a:defRPr>
            </a:lvl1pPr>
          </a:lstStyle>
          <a:p>
            <a:r>
              <a:rPr lang="en-US"/>
              <a:t>Drag picture to placeholder or click icon to add</a:t>
            </a:r>
          </a:p>
        </p:txBody>
      </p:sp>
      <p:pic>
        <p:nvPicPr>
          <p:cNvPr id="4" name="Picture 3">
            <a:extLst>
              <a:ext uri="{FF2B5EF4-FFF2-40B4-BE49-F238E27FC236}">
                <a16:creationId xmlns:a16="http://schemas.microsoft.com/office/drawing/2014/main" id="{CD9F00E3-C797-4F73-BFE4-3371A22BB3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22311" y="8507335"/>
            <a:ext cx="983055" cy="983055"/>
          </a:xfrm>
          <a:prstGeom prst="rect">
            <a:avLst/>
          </a:prstGeom>
        </p:spPr>
      </p:pic>
    </p:spTree>
    <p:extLst>
      <p:ext uri="{BB962C8B-B14F-4D97-AF65-F5344CB8AC3E}">
        <p14:creationId xmlns:p14="http://schemas.microsoft.com/office/powerpoint/2010/main" val="23352556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Full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0B766C0-DBC2-437E-BBAF-6A4B2BF857CC}"/>
              </a:ext>
            </a:extLst>
          </p:cNvPr>
          <p:cNvSpPr>
            <a:spLocks noGrp="1"/>
          </p:cNvSpPr>
          <p:nvPr>
            <p:ph type="pic" sz="quarter" idx="10"/>
          </p:nvPr>
        </p:nvSpPr>
        <p:spPr>
          <a:xfrm>
            <a:off x="6570617" y="0"/>
            <a:ext cx="8203474" cy="9753600"/>
          </a:xfrm>
          <a:prstGeom prst="rect">
            <a:avLst/>
          </a:prstGeom>
        </p:spPr>
        <p:txBody>
          <a:bodyPr/>
          <a:lstStyle>
            <a:lvl1pPr>
              <a:buClr>
                <a:schemeClr val="accent2"/>
              </a:buClr>
              <a:defRPr>
                <a:solidFill>
                  <a:schemeClr val="accent6"/>
                </a:solidFill>
              </a:defRPr>
            </a:lvl1pPr>
          </a:lstStyle>
          <a:p>
            <a:r>
              <a:rPr lang="en-US"/>
              <a:t>Drag picture to placeholder or click icon to add</a:t>
            </a:r>
          </a:p>
        </p:txBody>
      </p:sp>
      <p:pic>
        <p:nvPicPr>
          <p:cNvPr id="4" name="Picture 3">
            <a:extLst>
              <a:ext uri="{FF2B5EF4-FFF2-40B4-BE49-F238E27FC236}">
                <a16:creationId xmlns:a16="http://schemas.microsoft.com/office/drawing/2014/main" id="{CD9F00E3-C797-4F73-BFE4-3371A22BB3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22311" y="8507335"/>
            <a:ext cx="983055" cy="983055"/>
          </a:xfrm>
          <a:prstGeom prst="rect">
            <a:avLst/>
          </a:prstGeom>
        </p:spPr>
      </p:pic>
      <p:sp>
        <p:nvSpPr>
          <p:cNvPr id="5" name="Text Placeholder 12">
            <a:extLst>
              <a:ext uri="{FF2B5EF4-FFF2-40B4-BE49-F238E27FC236}">
                <a16:creationId xmlns:a16="http://schemas.microsoft.com/office/drawing/2014/main" id="{0E5DF648-90B0-436B-81C4-F6F811E8E876}"/>
              </a:ext>
            </a:extLst>
          </p:cNvPr>
          <p:cNvSpPr>
            <a:spLocks noGrp="1"/>
          </p:cNvSpPr>
          <p:nvPr>
            <p:ph type="body" sz="quarter" idx="11" hasCustomPrompt="1"/>
          </p:nvPr>
        </p:nvSpPr>
        <p:spPr>
          <a:xfrm>
            <a:off x="744582" y="2999072"/>
            <a:ext cx="4611189" cy="3755455"/>
          </a:xfrm>
          <a:prstGeom prst="rect">
            <a:avLst/>
          </a:prstGeom>
        </p:spPr>
        <p:txBody>
          <a:bodyPr lIns="129911" tIns="64956" rIns="129911" bIns="64956" anchor="ctr"/>
          <a:lstStyle>
            <a:lvl1pPr marL="0" indent="0" algn="ctr">
              <a:buNone/>
              <a:defRPr sz="5400" b="0" baseline="0">
                <a:solidFill>
                  <a:schemeClr val="accent1"/>
                </a:solidFill>
                <a:latin typeface="+mn-lt"/>
              </a:defRPr>
            </a:lvl1pPr>
            <a:lvl2pPr algn="ctr">
              <a:defRPr sz="7700">
                <a:solidFill>
                  <a:schemeClr val="tx2"/>
                </a:solidFill>
                <a:latin typeface="Rockwell" panose="02060603020205020403" pitchFamily="18" charset="0"/>
              </a:defRPr>
            </a:lvl2pPr>
            <a:lvl3pPr algn="ctr">
              <a:defRPr sz="7700">
                <a:solidFill>
                  <a:schemeClr val="tx2"/>
                </a:solidFill>
                <a:latin typeface="Rockwell" panose="02060603020205020403" pitchFamily="18" charset="0"/>
              </a:defRPr>
            </a:lvl3pPr>
            <a:lvl4pPr algn="ctr">
              <a:defRPr sz="7700">
                <a:solidFill>
                  <a:schemeClr val="tx2"/>
                </a:solidFill>
                <a:latin typeface="Rockwell" panose="02060603020205020403" pitchFamily="18" charset="0"/>
              </a:defRPr>
            </a:lvl4pPr>
            <a:lvl5pPr algn="ctr">
              <a:defRPr sz="7700">
                <a:solidFill>
                  <a:schemeClr val="tx2"/>
                </a:solidFill>
                <a:latin typeface="Rockwell" panose="02060603020205020403" pitchFamily="18" charset="0"/>
              </a:defRPr>
            </a:lvl5pPr>
          </a:lstStyle>
          <a:p>
            <a:pPr lvl="0"/>
            <a:r>
              <a:rPr lang="en-US"/>
              <a:t>Click to edit text</a:t>
            </a:r>
          </a:p>
        </p:txBody>
      </p:sp>
    </p:spTree>
    <p:extLst>
      <p:ext uri="{BB962C8B-B14F-4D97-AF65-F5344CB8AC3E}">
        <p14:creationId xmlns:p14="http://schemas.microsoft.com/office/powerpoint/2010/main" val="66562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045C91-76FD-44C4-A76F-96A171A6A2F1}"/>
              </a:ext>
            </a:extLst>
          </p:cNvPr>
          <p:cNvSpPr/>
          <p:nvPr userDrawn="1"/>
        </p:nvSpPr>
        <p:spPr>
          <a:xfrm>
            <a:off x="0" y="3195021"/>
            <a:ext cx="17340263" cy="236668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10" name="Title Placeholder 1">
            <a:extLst>
              <a:ext uri="{FF2B5EF4-FFF2-40B4-BE49-F238E27FC236}">
                <a16:creationId xmlns:a16="http://schemas.microsoft.com/office/drawing/2014/main" id="{8E81AE1C-5885-4D12-814B-E50D1191EC7F}"/>
              </a:ext>
            </a:extLst>
          </p:cNvPr>
          <p:cNvSpPr>
            <a:spLocks noGrp="1"/>
          </p:cNvSpPr>
          <p:nvPr>
            <p:ph type="title" hasCustomPrompt="1"/>
          </p:nvPr>
        </p:nvSpPr>
        <p:spPr>
          <a:xfrm>
            <a:off x="872919" y="3540703"/>
            <a:ext cx="15594425" cy="1625600"/>
          </a:xfrm>
          <a:prstGeom prst="rect">
            <a:avLst/>
          </a:prstGeom>
        </p:spPr>
        <p:txBody>
          <a:bodyPr vert="horz" lIns="129924" tIns="64963" rIns="129924" bIns="64963" rtlCol="0" anchor="ctr">
            <a:normAutofit/>
          </a:bodyPr>
          <a:lstStyle>
            <a:lvl1pPr algn="ctr">
              <a:defRPr sz="6000">
                <a:solidFill>
                  <a:schemeClr val="bg1"/>
                </a:solidFill>
              </a:defRPr>
            </a:lvl1pPr>
          </a:lstStyle>
          <a:p>
            <a:r>
              <a:rPr lang="en-US" dirty="0"/>
              <a:t>CLICK TO EDIT MASTER TITLE STYLE</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Full Photo">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8D2E8C68-D015-4882-8445-1A87B965EBFF}"/>
              </a:ext>
            </a:extLst>
          </p:cNvPr>
          <p:cNvSpPr>
            <a:spLocks noGrp="1"/>
          </p:cNvSpPr>
          <p:nvPr>
            <p:ph type="pic" sz="quarter" idx="10"/>
          </p:nvPr>
        </p:nvSpPr>
        <p:spPr>
          <a:xfrm>
            <a:off x="-1" y="0"/>
            <a:ext cx="17340263" cy="9753600"/>
          </a:xfrm>
          <a:prstGeom prst="rect">
            <a:avLst/>
          </a:prstGeom>
        </p:spPr>
        <p:txBody>
          <a:bodyPr/>
          <a:lstStyle>
            <a:lvl1pPr>
              <a:buClr>
                <a:schemeClr val="accent2"/>
              </a:buClr>
              <a:defRPr>
                <a:solidFill>
                  <a:schemeClr val="accent6"/>
                </a:solidFill>
              </a:defRPr>
            </a:lvl1pPr>
          </a:lstStyle>
          <a:p>
            <a:r>
              <a:rPr lang="en-US"/>
              <a:t>Drag picture to placeholder or click icon to add</a:t>
            </a:r>
          </a:p>
        </p:txBody>
      </p:sp>
      <p:grpSp>
        <p:nvGrpSpPr>
          <p:cNvPr id="3" name="Group 2">
            <a:extLst>
              <a:ext uri="{FF2B5EF4-FFF2-40B4-BE49-F238E27FC236}">
                <a16:creationId xmlns:a16="http://schemas.microsoft.com/office/drawing/2014/main" id="{9B718C47-381F-424B-A354-2ADFE1147598}"/>
              </a:ext>
            </a:extLst>
          </p:cNvPr>
          <p:cNvGrpSpPr/>
          <p:nvPr userDrawn="1"/>
        </p:nvGrpSpPr>
        <p:grpSpPr>
          <a:xfrm>
            <a:off x="7490993" y="9303447"/>
            <a:ext cx="2358276" cy="468441"/>
            <a:chOff x="11954295" y="2"/>
            <a:chExt cx="2358276" cy="468441"/>
          </a:xfrm>
        </p:grpSpPr>
        <p:sp>
          <p:nvSpPr>
            <p:cNvPr id="4" name="Rectangle 3">
              <a:extLst>
                <a:ext uri="{FF2B5EF4-FFF2-40B4-BE49-F238E27FC236}">
                  <a16:creationId xmlns:a16="http://schemas.microsoft.com/office/drawing/2014/main" id="{80D87F25-8A9A-484F-B812-7425DC664486}"/>
                </a:ext>
              </a:extLst>
            </p:cNvPr>
            <p:cNvSpPr/>
            <p:nvPr/>
          </p:nvSpPr>
          <p:spPr>
            <a:xfrm>
              <a:off x="11954295" y="2"/>
              <a:ext cx="2358276" cy="4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5" name="Picture 4" descr="A picture containing drawing&#10;&#10;Description automatically generated">
              <a:extLst>
                <a:ext uri="{FF2B5EF4-FFF2-40B4-BE49-F238E27FC236}">
                  <a16:creationId xmlns:a16="http://schemas.microsoft.com/office/drawing/2014/main" id="{4986C6A8-E54D-4940-A040-A42A8E1D84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71813" y="11243"/>
              <a:ext cx="953219" cy="457200"/>
            </a:xfrm>
            <a:prstGeom prst="rect">
              <a:avLst/>
            </a:prstGeom>
          </p:spPr>
        </p:pic>
      </p:grpSp>
      <p:grpSp>
        <p:nvGrpSpPr>
          <p:cNvPr id="7" name="Group 6">
            <a:extLst>
              <a:ext uri="{FF2B5EF4-FFF2-40B4-BE49-F238E27FC236}">
                <a16:creationId xmlns:a16="http://schemas.microsoft.com/office/drawing/2014/main" id="{A76CD6AE-7004-476D-B2BC-62D71B60FE23}"/>
              </a:ext>
            </a:extLst>
          </p:cNvPr>
          <p:cNvGrpSpPr/>
          <p:nvPr userDrawn="1"/>
        </p:nvGrpSpPr>
        <p:grpSpPr>
          <a:xfrm>
            <a:off x="7490992" y="9015304"/>
            <a:ext cx="2358276" cy="738296"/>
            <a:chOff x="3155948" y="0"/>
            <a:chExt cx="2358276" cy="738296"/>
          </a:xfrm>
        </p:grpSpPr>
        <p:sp>
          <p:nvSpPr>
            <p:cNvPr id="8" name="Rectangle 7">
              <a:extLst>
                <a:ext uri="{FF2B5EF4-FFF2-40B4-BE49-F238E27FC236}">
                  <a16:creationId xmlns:a16="http://schemas.microsoft.com/office/drawing/2014/main" id="{0F00838E-BCDD-4466-8C7C-AD67785323A9}"/>
                </a:ext>
              </a:extLst>
            </p:cNvPr>
            <p:cNvSpPr/>
            <p:nvPr/>
          </p:nvSpPr>
          <p:spPr>
            <a:xfrm>
              <a:off x="3155948" y="0"/>
              <a:ext cx="2358276" cy="73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rtlCol="0" anchor="ctr"/>
            <a:lstStyle/>
            <a:p>
              <a:pPr algn="ctr" defTabSz="649557" hangingPunct="1"/>
              <a:endParaRPr lang="en-US" sz="2600" kern="1200">
                <a:solidFill>
                  <a:prstClr val="black">
                    <a:lumMod val="65000"/>
                    <a:lumOff val="35000"/>
                  </a:prstClr>
                </a:solidFill>
              </a:endParaRPr>
            </a:p>
          </p:txBody>
        </p:sp>
        <p:pic>
          <p:nvPicPr>
            <p:cNvPr id="9" name="Picture 8">
              <a:extLst>
                <a:ext uri="{FF2B5EF4-FFF2-40B4-BE49-F238E27FC236}">
                  <a16:creationId xmlns:a16="http://schemas.microsoft.com/office/drawing/2014/main" id="{3B76128A-F666-46C6-B80A-2A6F39F65E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106486" y="140548"/>
              <a:ext cx="457200" cy="457200"/>
            </a:xfrm>
            <a:prstGeom prst="rect">
              <a:avLst/>
            </a:prstGeom>
          </p:spPr>
        </p:pic>
      </p:grpSp>
    </p:spTree>
    <p:extLst>
      <p:ext uri="{BB962C8B-B14F-4D97-AF65-F5344CB8AC3E}">
        <p14:creationId xmlns:p14="http://schemas.microsoft.com/office/powerpoint/2010/main" val="4920194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ideo-title">
    <p:spTree>
      <p:nvGrpSpPr>
        <p:cNvPr id="1" name=""/>
        <p:cNvGrpSpPr/>
        <p:nvPr/>
      </p:nvGrpSpPr>
      <p:grpSpPr>
        <a:xfrm>
          <a:off x="0" y="0"/>
          <a:ext cx="0" cy="0"/>
          <a:chOff x="0" y="0"/>
          <a:chExt cx="0" cy="0"/>
        </a:xfrm>
      </p:grpSpPr>
      <p:sp>
        <p:nvSpPr>
          <p:cNvPr id="3" name="Media Placeholder 2"/>
          <p:cNvSpPr>
            <a:spLocks noGrp="1"/>
          </p:cNvSpPr>
          <p:nvPr>
            <p:ph type="media" sz="quarter" idx="10" hasCustomPrompt="1"/>
          </p:nvPr>
        </p:nvSpPr>
        <p:spPr>
          <a:xfrm>
            <a:off x="645318" y="1858533"/>
            <a:ext cx="16049625" cy="6773863"/>
          </a:xfrm>
          <a:prstGeom prst="rect">
            <a:avLst/>
          </a:prstGeom>
        </p:spPr>
        <p:txBody>
          <a:bodyPr/>
          <a:lstStyle>
            <a:lvl1pPr marL="0" indent="0">
              <a:buNone/>
              <a:defRPr sz="4000" baseline="0">
                <a:solidFill>
                  <a:schemeClr val="accent6"/>
                </a:solidFill>
                <a:latin typeface="+mj-lt"/>
              </a:defRPr>
            </a:lvl1pPr>
          </a:lstStyle>
          <a:p>
            <a:r>
              <a:rPr lang="en-US"/>
              <a:t>Insert video</a:t>
            </a:r>
          </a:p>
        </p:txBody>
      </p:sp>
      <p:sp>
        <p:nvSpPr>
          <p:cNvPr id="4" name="Title 2">
            <a:extLst>
              <a:ext uri="{FF2B5EF4-FFF2-40B4-BE49-F238E27FC236}">
                <a16:creationId xmlns:a16="http://schemas.microsoft.com/office/drawing/2014/main" id="{7BC8782D-C58D-42EC-A04E-8AE59B02C26A}"/>
              </a:ext>
            </a:extLst>
          </p:cNvPr>
          <p:cNvSpPr txBox="1">
            <a:spLocks/>
          </p:cNvSpPr>
          <p:nvPr userDrawn="1"/>
        </p:nvSpPr>
        <p:spPr>
          <a:xfrm>
            <a:off x="727766" y="556672"/>
            <a:ext cx="15967177" cy="939619"/>
          </a:xfrm>
          <a:prstGeom prst="rect">
            <a:avLst/>
          </a:prstGeom>
        </p:spPr>
        <p:txBody>
          <a:bodyPr/>
          <a:lstStyle/>
          <a:p>
            <a:pPr defTabSz="975345" fontAlgn="base" hangingPunct="1">
              <a:spcBef>
                <a:spcPct val="0"/>
              </a:spcBef>
              <a:spcAft>
                <a:spcPct val="0"/>
              </a:spcAft>
              <a:defRPr/>
            </a:pPr>
            <a:r>
              <a:rPr lang="en-US" sz="5400">
                <a:solidFill>
                  <a:schemeClr val="accent1"/>
                </a:solidFill>
                <a:latin typeface="+mj-lt"/>
                <a:ea typeface="+mn-ea"/>
                <a:cs typeface="Times New Roman" pitchFamily="18" charset="0"/>
              </a:rPr>
              <a:t>Video</a:t>
            </a:r>
          </a:p>
        </p:txBody>
      </p:sp>
      <p:pic>
        <p:nvPicPr>
          <p:cNvPr id="6" name="Picture 5">
            <a:extLst>
              <a:ext uri="{FF2B5EF4-FFF2-40B4-BE49-F238E27FC236}">
                <a16:creationId xmlns:a16="http://schemas.microsoft.com/office/drawing/2014/main" id="{72834C69-D51E-4EBD-86A6-6EAAD8228F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543492" y="8321040"/>
            <a:ext cx="685800" cy="685800"/>
          </a:xfrm>
          <a:prstGeom prst="rect">
            <a:avLst/>
          </a:prstGeom>
        </p:spPr>
      </p:pic>
    </p:spTree>
    <p:extLst>
      <p:ext uri="{BB962C8B-B14F-4D97-AF65-F5344CB8AC3E}">
        <p14:creationId xmlns:p14="http://schemas.microsoft.com/office/powerpoint/2010/main" val="4213433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blank-ghost logo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2099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Full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864921-54C8-45B7-B74F-92362FB62AE1}"/>
              </a:ext>
            </a:extLst>
          </p:cNvPr>
          <p:cNvSpPr>
            <a:spLocks noGrp="1"/>
          </p:cNvSpPr>
          <p:nvPr>
            <p:ph type="title" hasCustomPrompt="1"/>
          </p:nvPr>
        </p:nvSpPr>
        <p:spPr>
          <a:xfrm>
            <a:off x="687776" y="533399"/>
            <a:ext cx="15993891" cy="914401"/>
          </a:xfrm>
          <a:prstGeom prst="rect">
            <a:avLst/>
          </a:prstGeom>
        </p:spPr>
        <p:txBody>
          <a:bodyPr/>
          <a:lstStyle>
            <a:lvl1pPr>
              <a:defRPr sz="5400" b="0" i="0">
                <a:solidFill>
                  <a:schemeClr val="accent1"/>
                </a:solidFill>
                <a:latin typeface="Proxima Nova" charset="0"/>
                <a:ea typeface="Proxima Nova" charset="0"/>
                <a:cs typeface="Proxima Nova" charset="0"/>
              </a:defRPr>
            </a:lvl1pPr>
          </a:lstStyle>
          <a:p>
            <a:r>
              <a:rPr lang="en-US"/>
              <a:t>Click to Edit Master Slide Title</a:t>
            </a:r>
          </a:p>
        </p:txBody>
      </p:sp>
      <p:sp>
        <p:nvSpPr>
          <p:cNvPr id="7" name="Content Placeholder 2">
            <a:extLst>
              <a:ext uri="{FF2B5EF4-FFF2-40B4-BE49-F238E27FC236}">
                <a16:creationId xmlns:a16="http://schemas.microsoft.com/office/drawing/2014/main" id="{4C9CC8DD-EE1D-4F71-B6A4-DEBADAB96AA0}"/>
              </a:ext>
            </a:extLst>
          </p:cNvPr>
          <p:cNvSpPr>
            <a:spLocks noGrp="1"/>
          </p:cNvSpPr>
          <p:nvPr>
            <p:ph idx="1"/>
          </p:nvPr>
        </p:nvSpPr>
        <p:spPr>
          <a:xfrm>
            <a:off x="687776" y="1898072"/>
            <a:ext cx="15993891" cy="6690830"/>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7193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Ready_se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E40466-D9FC-4D51-94C3-E9CD08C186A3}"/>
              </a:ext>
            </a:extLst>
          </p:cNvPr>
          <p:cNvSpPr>
            <a:spLocks noGrp="1"/>
          </p:cNvSpPr>
          <p:nvPr>
            <p:ph sz="quarter" idx="10"/>
          </p:nvPr>
        </p:nvSpPr>
        <p:spPr>
          <a:xfrm>
            <a:off x="475488" y="0"/>
            <a:ext cx="7790689" cy="9753599"/>
          </a:xfrm>
          <a:prstGeom prst="rect">
            <a:avLst/>
          </a:prstGeom>
        </p:spPr>
        <p:txBody>
          <a:bodyPr anchor="ctr" anchorCtr="0"/>
          <a:lstStyle>
            <a:lvl1pPr marL="487672" indent="-487672">
              <a:spcAft>
                <a:spcPts val="3000"/>
              </a:spcAft>
              <a:buClrTx/>
              <a:buFont typeface="Arial" panose="020B0604020202020204" pitchFamily="34" charset="0"/>
              <a:buChar char="•"/>
              <a:defRPr sz="4000">
                <a:solidFill>
                  <a:schemeClr val="bg1"/>
                </a:solidFill>
                <a:latin typeface="+mj-lt"/>
              </a:defRPr>
            </a:lvl1pPr>
            <a:lvl2pPr marL="1056623" indent="-406394">
              <a:spcAft>
                <a:spcPts val="3000"/>
              </a:spcAft>
              <a:buClrTx/>
              <a:buFont typeface="Arial" panose="020B0604020202020204" pitchFamily="34" charset="0"/>
              <a:buChar char="•"/>
              <a:defRPr sz="3600">
                <a:solidFill>
                  <a:schemeClr val="bg1"/>
                </a:solidFill>
                <a:latin typeface="+mj-lt"/>
              </a:defRPr>
            </a:lvl2pPr>
            <a:lvl3pPr marL="1625575" indent="-325115">
              <a:spcAft>
                <a:spcPts val="3000"/>
              </a:spcAft>
              <a:buClrTx/>
              <a:buFont typeface="Arial" panose="020B0604020202020204" pitchFamily="34" charset="0"/>
              <a:buChar char="•"/>
              <a:defRPr sz="3200">
                <a:solidFill>
                  <a:schemeClr val="bg1"/>
                </a:solidFill>
                <a:latin typeface="+mj-lt"/>
              </a:defRPr>
            </a:lvl3pPr>
            <a:lvl4pPr marL="2275804" indent="-325115">
              <a:spcAft>
                <a:spcPts val="3000"/>
              </a:spcAft>
              <a:buClrTx/>
              <a:buFont typeface="Arial" panose="020B0604020202020204" pitchFamily="34" charset="0"/>
              <a:buChar char="•"/>
              <a:defRPr sz="2800">
                <a:solidFill>
                  <a:schemeClr val="bg1"/>
                </a:solidFill>
                <a:latin typeface="+mj-lt"/>
              </a:defRPr>
            </a:lvl4pPr>
            <a:lvl5pPr marL="2926034" indent="-325115">
              <a:spcAft>
                <a:spcPts val="3000"/>
              </a:spcAft>
              <a:buClrTx/>
              <a:buFont typeface="Arial" panose="020B0604020202020204" pitchFamily="34" charset="0"/>
              <a:buChar char="•"/>
              <a:defRPr sz="2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11618AA-B65B-42E6-8B5B-14B25E45D8A0}"/>
              </a:ext>
            </a:extLst>
          </p:cNvPr>
          <p:cNvSpPr>
            <a:spLocks noGrp="1"/>
          </p:cNvSpPr>
          <p:nvPr>
            <p:ph idx="1" hasCustomPrompt="1"/>
          </p:nvPr>
        </p:nvSpPr>
        <p:spPr>
          <a:xfrm>
            <a:off x="10351008" y="5047488"/>
            <a:ext cx="5266944" cy="3511296"/>
          </a:xfrm>
          <a:prstGeom prst="rect">
            <a:avLst/>
          </a:prstGeom>
        </p:spPr>
        <p:txBody>
          <a:bodyPr/>
          <a:lstStyle>
            <a:lvl1pPr marL="0" indent="0">
              <a:lnSpc>
                <a:spcPct val="100000"/>
              </a:lnSpc>
              <a:spcBef>
                <a:spcPts val="0"/>
              </a:spcBef>
              <a:spcAft>
                <a:spcPts val="0"/>
              </a:spcAft>
              <a:buClr>
                <a:schemeClr val="accent1"/>
              </a:buClr>
              <a:buNone/>
              <a:defRPr sz="3200" b="0" i="0">
                <a:solidFill>
                  <a:schemeClr val="accent6"/>
                </a:solidFill>
                <a:latin typeface="Proxima Nova" charset="0"/>
                <a:ea typeface="Proxima Nova" charset="0"/>
                <a:cs typeface="Proxima Nova" charset="0"/>
              </a:defRPr>
            </a:lvl1pPr>
            <a:lvl2pPr>
              <a:spcAft>
                <a:spcPts val="3000"/>
              </a:spcAft>
              <a:buClr>
                <a:schemeClr val="accent1"/>
              </a:buClr>
              <a:defRPr sz="3200" b="0" i="0">
                <a:solidFill>
                  <a:schemeClr val="accent6"/>
                </a:solidFill>
                <a:latin typeface="Proxima Nova" charset="0"/>
                <a:ea typeface="Proxima Nova" charset="0"/>
                <a:cs typeface="Proxima Nova" charset="0"/>
              </a:defRPr>
            </a:lvl2pPr>
            <a:lvl3pPr>
              <a:spcAft>
                <a:spcPts val="3000"/>
              </a:spcAft>
              <a:buClr>
                <a:schemeClr val="accent1"/>
              </a:buClr>
              <a:defRPr sz="2800" b="0" i="0">
                <a:solidFill>
                  <a:schemeClr val="accent6"/>
                </a:solidFill>
                <a:latin typeface="Proxima Nova" charset="0"/>
                <a:ea typeface="Proxima Nova" charset="0"/>
                <a:cs typeface="Proxima Nova" charset="0"/>
              </a:defRPr>
            </a:lvl3pPr>
            <a:lvl4pPr>
              <a:spcAft>
                <a:spcPts val="3000"/>
              </a:spcAft>
              <a:buClr>
                <a:schemeClr val="accent1"/>
              </a:buClr>
              <a:defRPr sz="2200" b="0" i="0">
                <a:solidFill>
                  <a:schemeClr val="accent6"/>
                </a:solidFill>
                <a:latin typeface="Proxima Nova" charset="0"/>
                <a:ea typeface="Proxima Nova" charset="0"/>
                <a:cs typeface="Proxima Nova" charset="0"/>
              </a:defRPr>
            </a:lvl4pPr>
            <a:lvl5pPr>
              <a:spcAft>
                <a:spcPts val="3000"/>
              </a:spcAft>
              <a:buClr>
                <a:schemeClr val="accent1"/>
              </a:buClr>
              <a:defRPr sz="1800" b="0" i="0">
                <a:solidFill>
                  <a:schemeClr val="accent6"/>
                </a:solidFill>
                <a:latin typeface="Proxima Nova" charset="0"/>
                <a:ea typeface="Proxima Nova" charset="0"/>
                <a:cs typeface="Proxima Nova" charset="0"/>
              </a:defRPr>
            </a:lvl5pPr>
          </a:lstStyle>
          <a:p>
            <a:pPr lvl="0"/>
            <a:r>
              <a:rPr lang="en-US"/>
              <a:t>Click to edit text </a:t>
            </a:r>
          </a:p>
        </p:txBody>
      </p:sp>
    </p:spTree>
    <p:extLst>
      <p:ext uri="{BB962C8B-B14F-4D97-AF65-F5344CB8AC3E}">
        <p14:creationId xmlns:p14="http://schemas.microsoft.com/office/powerpoint/2010/main" val="34266892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ersonal Practice">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3BEC8CE9-8910-4431-8FDB-519A3278A44B}"/>
              </a:ext>
            </a:extLst>
          </p:cNvPr>
          <p:cNvSpPr>
            <a:spLocks noGrp="1"/>
          </p:cNvSpPr>
          <p:nvPr>
            <p:ph sz="quarter" idx="10"/>
          </p:nvPr>
        </p:nvSpPr>
        <p:spPr>
          <a:xfrm>
            <a:off x="475488" y="0"/>
            <a:ext cx="7790689" cy="9753599"/>
          </a:xfrm>
          <a:prstGeom prst="rect">
            <a:avLst/>
          </a:prstGeom>
        </p:spPr>
        <p:txBody>
          <a:bodyPr anchor="ctr" anchorCtr="0"/>
          <a:lstStyle>
            <a:lvl1pPr marL="487672" indent="-487672">
              <a:spcAft>
                <a:spcPts val="3000"/>
              </a:spcAft>
              <a:buClrTx/>
              <a:buFont typeface="Arial" panose="020B0604020202020204" pitchFamily="34" charset="0"/>
              <a:buChar char="•"/>
              <a:defRPr sz="4000">
                <a:solidFill>
                  <a:schemeClr val="bg1"/>
                </a:solidFill>
                <a:latin typeface="+mj-lt"/>
              </a:defRPr>
            </a:lvl1pPr>
            <a:lvl2pPr marL="1056623" indent="-406394">
              <a:spcAft>
                <a:spcPts val="3000"/>
              </a:spcAft>
              <a:buClrTx/>
              <a:buFont typeface="Arial" panose="020B0604020202020204" pitchFamily="34" charset="0"/>
              <a:buChar char="•"/>
              <a:defRPr sz="3600">
                <a:solidFill>
                  <a:schemeClr val="bg1"/>
                </a:solidFill>
                <a:latin typeface="+mj-lt"/>
              </a:defRPr>
            </a:lvl2pPr>
            <a:lvl3pPr marL="1625575" indent="-325115">
              <a:spcAft>
                <a:spcPts val="3000"/>
              </a:spcAft>
              <a:buClrTx/>
              <a:buFont typeface="Arial" panose="020B0604020202020204" pitchFamily="34" charset="0"/>
              <a:buChar char="•"/>
              <a:defRPr sz="3200">
                <a:solidFill>
                  <a:schemeClr val="bg1"/>
                </a:solidFill>
                <a:latin typeface="+mj-lt"/>
              </a:defRPr>
            </a:lvl3pPr>
            <a:lvl4pPr marL="2275804" indent="-325115">
              <a:spcAft>
                <a:spcPts val="3000"/>
              </a:spcAft>
              <a:buClrTx/>
              <a:buFont typeface="Arial" panose="020B0604020202020204" pitchFamily="34" charset="0"/>
              <a:buChar char="•"/>
              <a:defRPr sz="2800">
                <a:solidFill>
                  <a:schemeClr val="bg1"/>
                </a:solidFill>
                <a:latin typeface="+mj-lt"/>
              </a:defRPr>
            </a:lvl4pPr>
            <a:lvl5pPr marL="2926034" indent="-325115">
              <a:spcAft>
                <a:spcPts val="3000"/>
              </a:spcAft>
              <a:buClrTx/>
              <a:buFont typeface="Arial" panose="020B0604020202020204" pitchFamily="34" charset="0"/>
              <a:buChar char="•"/>
              <a:defRPr sz="2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28821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BEF5C0-67D1-4CC4-B8A0-3FA70AF462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22311" y="8507335"/>
            <a:ext cx="685800" cy="685800"/>
          </a:xfrm>
          <a:prstGeom prst="rect">
            <a:avLst/>
          </a:prstGeom>
        </p:spPr>
      </p:pic>
      <p:sp>
        <p:nvSpPr>
          <p:cNvPr id="5" name="Content Placeholder 2">
            <a:extLst>
              <a:ext uri="{FF2B5EF4-FFF2-40B4-BE49-F238E27FC236}">
                <a16:creationId xmlns:a16="http://schemas.microsoft.com/office/drawing/2014/main" id="{2351FD87-8E1C-4DB9-89E5-12FC28D57C1D}"/>
              </a:ext>
            </a:extLst>
          </p:cNvPr>
          <p:cNvSpPr>
            <a:spLocks noGrp="1"/>
          </p:cNvSpPr>
          <p:nvPr>
            <p:ph idx="1"/>
          </p:nvPr>
        </p:nvSpPr>
        <p:spPr>
          <a:xfrm>
            <a:off x="687776" y="1898072"/>
            <a:ext cx="15993891" cy="6690830"/>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6608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ABE467-46D5-4958-BAB0-503877D5D7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22311" y="8507335"/>
            <a:ext cx="983055" cy="983055"/>
          </a:xfrm>
          <a:prstGeom prst="rect">
            <a:avLst/>
          </a:prstGeom>
        </p:spPr>
      </p:pic>
    </p:spTree>
    <p:extLst>
      <p:ext uri="{BB962C8B-B14F-4D97-AF65-F5344CB8AC3E}">
        <p14:creationId xmlns:p14="http://schemas.microsoft.com/office/powerpoint/2010/main" val="20366393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0CA8291-672A-4B5F-8E14-B884965C0B7E}"/>
              </a:ext>
            </a:extLst>
          </p:cNvPr>
          <p:cNvSpPr>
            <a:spLocks noGrp="1"/>
          </p:cNvSpPr>
          <p:nvPr>
            <p:ph idx="1"/>
          </p:nvPr>
        </p:nvSpPr>
        <p:spPr>
          <a:xfrm>
            <a:off x="687776" y="1898072"/>
            <a:ext cx="15993891" cy="6690830"/>
          </a:xfrm>
          <a:prstGeom prst="rect">
            <a:avLst/>
          </a:prstGeom>
        </p:spPr>
        <p:txBody>
          <a:bodyPr/>
          <a:lstStyle>
            <a:lvl1pPr>
              <a:spcAft>
                <a:spcPts val="3000"/>
              </a:spcAft>
              <a:buClr>
                <a:schemeClr val="accent2"/>
              </a:buClr>
              <a:defRPr sz="4000" b="0" i="0">
                <a:solidFill>
                  <a:schemeClr val="accent6"/>
                </a:solidFill>
                <a:latin typeface="Proxima Nova" charset="0"/>
                <a:ea typeface="Proxima Nova" charset="0"/>
                <a:cs typeface="Proxima Nova" charset="0"/>
              </a:defRPr>
            </a:lvl1pPr>
            <a:lvl2pPr>
              <a:spcAft>
                <a:spcPts val="3000"/>
              </a:spcAft>
              <a:buClr>
                <a:schemeClr val="accent2"/>
              </a:buClr>
              <a:defRPr sz="3200" b="0" i="0">
                <a:solidFill>
                  <a:schemeClr val="accent6"/>
                </a:solidFill>
                <a:latin typeface="Proxima Nova" charset="0"/>
                <a:ea typeface="Proxima Nova" charset="0"/>
                <a:cs typeface="Proxima Nova" charset="0"/>
              </a:defRPr>
            </a:lvl2pPr>
            <a:lvl3pPr>
              <a:spcAft>
                <a:spcPts val="3000"/>
              </a:spcAft>
              <a:buClr>
                <a:schemeClr val="accent2"/>
              </a:buClr>
              <a:defRPr sz="2800" b="0" i="0">
                <a:solidFill>
                  <a:schemeClr val="accent6"/>
                </a:solidFill>
                <a:latin typeface="Proxima Nova" charset="0"/>
                <a:ea typeface="Proxima Nova" charset="0"/>
                <a:cs typeface="Proxima Nova" charset="0"/>
              </a:defRPr>
            </a:lvl3pPr>
            <a:lvl4pPr>
              <a:spcAft>
                <a:spcPts val="3000"/>
              </a:spcAft>
              <a:buClr>
                <a:schemeClr val="accent2"/>
              </a:buClr>
              <a:defRPr sz="2200" b="0" i="0">
                <a:solidFill>
                  <a:schemeClr val="accent6"/>
                </a:solidFill>
                <a:latin typeface="Proxima Nova" charset="0"/>
                <a:ea typeface="Proxima Nova" charset="0"/>
                <a:cs typeface="Proxima Nova" charset="0"/>
              </a:defRPr>
            </a:lvl4pPr>
            <a:lvl5pPr>
              <a:spcAft>
                <a:spcPts val="3000"/>
              </a:spcAft>
              <a:buClr>
                <a:schemeClr val="accent2"/>
              </a:buClr>
              <a:defRPr sz="1800" b="0" i="0">
                <a:solidFill>
                  <a:schemeClr val="accent6"/>
                </a:solidFill>
                <a:latin typeface="Proxima Nova" charset="0"/>
                <a:ea typeface="Proxima Nova" charset="0"/>
                <a:cs typeface="Proxima Nov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A447C-AF7B-4342-B9CC-9FAB4146E148}"/>
              </a:ext>
            </a:extLst>
          </p:cNvPr>
          <p:cNvSpPr>
            <a:spLocks noGrp="1"/>
          </p:cNvSpPr>
          <p:nvPr>
            <p:ph type="title" hasCustomPrompt="1"/>
          </p:nvPr>
        </p:nvSpPr>
        <p:spPr>
          <a:xfrm>
            <a:off x="687776" y="533399"/>
            <a:ext cx="15993891" cy="914401"/>
          </a:xfrm>
          <a:prstGeom prst="rect">
            <a:avLst/>
          </a:prstGeom>
        </p:spPr>
        <p:txBody>
          <a:bodyPr/>
          <a:lstStyle>
            <a:lvl1pPr>
              <a:defRPr sz="5400" b="0" i="0">
                <a:solidFill>
                  <a:schemeClr val="accent1"/>
                </a:solidFill>
                <a:latin typeface="Proxima Nova" charset="0"/>
                <a:ea typeface="Proxima Nova" charset="0"/>
                <a:cs typeface="Proxima Nova" charset="0"/>
              </a:defRPr>
            </a:lvl1pPr>
          </a:lstStyle>
          <a:p>
            <a:r>
              <a:rPr lang="en-US"/>
              <a:t>Click to Edit Master Slide Title</a:t>
            </a:r>
          </a:p>
        </p:txBody>
      </p:sp>
    </p:spTree>
    <p:extLst>
      <p:ext uri="{BB962C8B-B14F-4D97-AF65-F5344CB8AC3E}">
        <p14:creationId xmlns:p14="http://schemas.microsoft.com/office/powerpoint/2010/main" val="4811877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Divider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2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theme" Target="../theme/theme10.xml"/><Relationship Id="rId1" Type="http://schemas.openxmlformats.org/officeDocument/2006/relationships/slideLayout" Target="../slideLayouts/slideLayout49.xml"/><Relationship Id="rId4" Type="http://schemas.openxmlformats.org/officeDocument/2006/relationships/image" Target="../media/image2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11.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theme" Target="../theme/theme12.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3.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14.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theme" Target="../theme/theme15.xml"/><Relationship Id="rId1" Type="http://schemas.openxmlformats.org/officeDocument/2006/relationships/slideLayout" Target="../slideLayouts/slideLayout95.xml"/><Relationship Id="rId4" Type="http://schemas.openxmlformats.org/officeDocument/2006/relationships/image" Target="../media/image1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theme" Target="../theme/theme1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theme" Target="../theme/theme17.xml"/><Relationship Id="rId1" Type="http://schemas.openxmlformats.org/officeDocument/2006/relationships/slideLayout" Target="../slideLayouts/slideLayout106.xml"/><Relationship Id="rId4" Type="http://schemas.openxmlformats.org/officeDocument/2006/relationships/image" Target="../media/image11.png"/></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108.xml"/><Relationship Id="rId1" Type="http://schemas.openxmlformats.org/officeDocument/2006/relationships/slideLayout" Target="../slideLayouts/slideLayout10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9.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theme" Target="../theme/theme20.xml"/><Relationship Id="rId1" Type="http://schemas.openxmlformats.org/officeDocument/2006/relationships/slideLayout" Target="../slideLayouts/slideLayout120.xml"/><Relationship Id="rId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24.xml"/><Relationship Id="rId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7.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8.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619527"/>
      </p:ext>
    </p:extLst>
  </p:cSld>
  <p:clrMap bg1="lt1" tx1="dk1" bg2="lt2" tx2="dk2" accent1="accent1" accent2="accent2" accent3="accent3" accent4="accent4" accent5="accent5" accent6="accent6" hlink="hlink" folHlink="folHlink"/>
  <p:sldLayoutIdLst>
    <p:sldLayoutId id="2147483941" r:id="rId1"/>
    <p:sldLayoutId id="2147483755" r:id="rId2"/>
    <p:sldLayoutId id="2147483928" r:id="rId3"/>
    <p:sldLayoutId id="2147483929" r:id="rId4"/>
    <p:sldLayoutId id="2147483934" r:id="rId5"/>
    <p:sldLayoutId id="2147483935" r:id="rId6"/>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40F2EA-6AFA-4E95-8549-7A062CD5FE0A}"/>
              </a:ext>
            </a:extLst>
          </p:cNvPr>
          <p:cNvSpPr/>
          <p:nvPr userDrawn="1"/>
        </p:nvSpPr>
        <p:spPr>
          <a:xfrm>
            <a:off x="1" y="0"/>
            <a:ext cx="17340262" cy="9753600"/>
          </a:xfrm>
          <a:prstGeom prst="rect">
            <a:avLst/>
          </a:prstGeom>
          <a:solidFill>
            <a:srgbClr val="480E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8519F7B-E7F4-4CB1-86F9-49BFB7088A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5993046" y="8548252"/>
            <a:ext cx="688622" cy="688622"/>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21824" y="1264920"/>
            <a:ext cx="6370641" cy="6929226"/>
          </a:xfrm>
          <a:prstGeom prst="rect">
            <a:avLst/>
          </a:prstGeom>
        </p:spPr>
      </p:pic>
    </p:spTree>
    <p:extLst>
      <p:ext uri="{BB962C8B-B14F-4D97-AF65-F5344CB8AC3E}">
        <p14:creationId xmlns:p14="http://schemas.microsoft.com/office/powerpoint/2010/main" val="3176808220"/>
      </p:ext>
    </p:extLst>
  </p:cSld>
  <p:clrMap bg1="lt1" tx1="dk1" bg2="lt2" tx2="dk2" accent1="accent1" accent2="accent2" accent3="accent3" accent4="accent4" accent5="accent5" accent6="accent6" hlink="hlink" folHlink="folHlink"/>
  <p:sldLayoutIdLst>
    <p:sldLayoutId id="2147483974" r:id="rId1"/>
  </p:sldLayoutIdLst>
  <p:hf hdr="0" ftr="0" dt="0"/>
  <p:txStyles>
    <p:titleStyle>
      <a:lvl1pPr algn="l" rtl="0" eaLnBrk="1" fontAlgn="base" hangingPunct="1">
        <a:spcBef>
          <a:spcPct val="0"/>
        </a:spcBef>
        <a:spcAft>
          <a:spcPct val="0"/>
        </a:spcAft>
        <a:defRPr sz="3840" b="1">
          <a:solidFill>
            <a:schemeClr val="tx2"/>
          </a:solidFill>
          <a:latin typeface="Times New Roman" pitchFamily="18" charset="0"/>
          <a:ea typeface="+mj-ea"/>
          <a:cs typeface="Times New Roman" pitchFamily="18" charset="0"/>
        </a:defRPr>
      </a:lvl1pPr>
      <a:lvl2pPr algn="l" rtl="0" eaLnBrk="1" fontAlgn="base" hangingPunct="1">
        <a:spcBef>
          <a:spcPct val="0"/>
        </a:spcBef>
        <a:spcAft>
          <a:spcPct val="0"/>
        </a:spcAft>
        <a:defRPr sz="3840" b="1">
          <a:solidFill>
            <a:schemeClr val="tx2"/>
          </a:solidFill>
          <a:latin typeface="Times New Roman" pitchFamily="18" charset="0"/>
        </a:defRPr>
      </a:lvl2pPr>
      <a:lvl3pPr algn="l" rtl="0" eaLnBrk="1" fontAlgn="base" hangingPunct="1">
        <a:spcBef>
          <a:spcPct val="0"/>
        </a:spcBef>
        <a:spcAft>
          <a:spcPct val="0"/>
        </a:spcAft>
        <a:defRPr sz="3840" b="1">
          <a:solidFill>
            <a:schemeClr val="tx2"/>
          </a:solidFill>
          <a:latin typeface="Times New Roman" pitchFamily="18" charset="0"/>
        </a:defRPr>
      </a:lvl3pPr>
      <a:lvl4pPr algn="l" rtl="0" eaLnBrk="1" fontAlgn="base" hangingPunct="1">
        <a:spcBef>
          <a:spcPct val="0"/>
        </a:spcBef>
        <a:spcAft>
          <a:spcPct val="0"/>
        </a:spcAft>
        <a:defRPr sz="3840" b="1">
          <a:solidFill>
            <a:schemeClr val="tx2"/>
          </a:solidFill>
          <a:latin typeface="Times New Roman" pitchFamily="18" charset="0"/>
        </a:defRPr>
      </a:lvl4pPr>
      <a:lvl5pPr algn="l" rtl="0" eaLnBrk="1" fontAlgn="base" hangingPunct="1">
        <a:spcBef>
          <a:spcPct val="0"/>
        </a:spcBef>
        <a:spcAft>
          <a:spcPct val="0"/>
        </a:spcAft>
        <a:defRPr sz="3840" b="1">
          <a:solidFill>
            <a:schemeClr val="tx2"/>
          </a:solidFill>
          <a:latin typeface="Times New Roman" pitchFamily="18" charset="0"/>
        </a:defRPr>
      </a:lvl5pPr>
      <a:lvl6pPr marL="487672" algn="l" rtl="0" eaLnBrk="1" fontAlgn="base" hangingPunct="1">
        <a:spcBef>
          <a:spcPct val="0"/>
        </a:spcBef>
        <a:spcAft>
          <a:spcPct val="0"/>
        </a:spcAft>
        <a:defRPr sz="3840" b="1">
          <a:solidFill>
            <a:schemeClr val="tx2"/>
          </a:solidFill>
          <a:latin typeface="Times New Roman" pitchFamily="18" charset="0"/>
        </a:defRPr>
      </a:lvl6pPr>
      <a:lvl7pPr marL="975345" algn="l" rtl="0" eaLnBrk="1" fontAlgn="base" hangingPunct="1">
        <a:spcBef>
          <a:spcPct val="0"/>
        </a:spcBef>
        <a:spcAft>
          <a:spcPct val="0"/>
        </a:spcAft>
        <a:defRPr sz="3840" b="1">
          <a:solidFill>
            <a:schemeClr val="tx2"/>
          </a:solidFill>
          <a:latin typeface="Times New Roman" pitchFamily="18" charset="0"/>
        </a:defRPr>
      </a:lvl7pPr>
      <a:lvl8pPr marL="1463017" algn="l" rtl="0" eaLnBrk="1" fontAlgn="base" hangingPunct="1">
        <a:spcBef>
          <a:spcPct val="0"/>
        </a:spcBef>
        <a:spcAft>
          <a:spcPct val="0"/>
        </a:spcAft>
        <a:defRPr sz="3840" b="1">
          <a:solidFill>
            <a:schemeClr val="tx2"/>
          </a:solidFill>
          <a:latin typeface="Times New Roman" pitchFamily="18" charset="0"/>
        </a:defRPr>
      </a:lvl8pPr>
      <a:lvl9pPr marL="1950690" algn="l" rtl="0" eaLnBrk="1" fontAlgn="base" hangingPunct="1">
        <a:spcBef>
          <a:spcPct val="0"/>
        </a:spcBef>
        <a:spcAft>
          <a:spcPct val="0"/>
        </a:spcAft>
        <a:defRPr sz="3840" b="1">
          <a:solidFill>
            <a:schemeClr val="tx2"/>
          </a:solidFill>
          <a:latin typeface="Times New Roman" pitchFamily="18" charset="0"/>
        </a:defRPr>
      </a:lvl9pPr>
    </p:titleStyle>
    <p:bodyStyle>
      <a:lvl1pPr marL="365754" indent="-365754" algn="l" rtl="0" eaLnBrk="1" fontAlgn="base" hangingPunct="1">
        <a:spcBef>
          <a:spcPct val="20000"/>
        </a:spcBef>
        <a:spcAft>
          <a:spcPct val="0"/>
        </a:spcAft>
        <a:buClr>
          <a:schemeClr val="accent5"/>
        </a:buClr>
        <a:buFont typeface="Wingdings" pitchFamily="2" charset="2"/>
        <a:buChar char="§"/>
        <a:defRPr sz="3413">
          <a:solidFill>
            <a:schemeClr val="tx1"/>
          </a:solidFill>
          <a:latin typeface="+mn-lt"/>
          <a:ea typeface="+mn-ea"/>
          <a:cs typeface="+mn-cs"/>
        </a:defRPr>
      </a:lvl1pPr>
      <a:lvl2pPr marL="792468" indent="-304796" algn="l" rtl="0" eaLnBrk="1" fontAlgn="base" hangingPunct="1">
        <a:spcBef>
          <a:spcPct val="20000"/>
        </a:spcBef>
        <a:spcAft>
          <a:spcPct val="0"/>
        </a:spcAft>
        <a:buClr>
          <a:schemeClr val="accent5"/>
        </a:buClr>
        <a:buChar char="•"/>
        <a:defRPr sz="2987">
          <a:solidFill>
            <a:schemeClr val="tx1"/>
          </a:solidFill>
          <a:latin typeface="+mn-lt"/>
        </a:defRPr>
      </a:lvl2pPr>
      <a:lvl3pPr marL="1219181" indent="-243836" algn="l" rtl="0" eaLnBrk="1" fontAlgn="base" hangingPunct="1">
        <a:spcBef>
          <a:spcPct val="20000"/>
        </a:spcBef>
        <a:spcAft>
          <a:spcPct val="0"/>
        </a:spcAft>
        <a:buClr>
          <a:schemeClr val="accent5"/>
        </a:buClr>
        <a:buFont typeface="Wingdings" pitchFamily="2" charset="2"/>
        <a:buChar char="§"/>
        <a:defRPr sz="2560">
          <a:solidFill>
            <a:schemeClr val="tx1"/>
          </a:solidFill>
          <a:latin typeface="+mn-lt"/>
        </a:defRPr>
      </a:lvl3pPr>
      <a:lvl4pPr marL="1706853" indent="-243836" algn="l" rtl="0" eaLnBrk="1" fontAlgn="base" hangingPunct="1">
        <a:spcBef>
          <a:spcPct val="20000"/>
        </a:spcBef>
        <a:spcAft>
          <a:spcPct val="0"/>
        </a:spcAft>
        <a:buChar char="–"/>
        <a:defRPr sz="2133">
          <a:solidFill>
            <a:schemeClr val="tx1"/>
          </a:solidFill>
          <a:latin typeface="+mn-lt"/>
        </a:defRPr>
      </a:lvl4pPr>
      <a:lvl5pPr marL="2194526" indent="-243836" algn="l" rtl="0" eaLnBrk="1" fontAlgn="base" hangingPunct="1">
        <a:spcBef>
          <a:spcPct val="20000"/>
        </a:spcBef>
        <a:spcAft>
          <a:spcPct val="0"/>
        </a:spcAft>
        <a:buChar char="»"/>
        <a:defRPr sz="2133">
          <a:solidFill>
            <a:schemeClr val="tx1"/>
          </a:solidFill>
          <a:latin typeface="+mn-lt"/>
        </a:defRPr>
      </a:lvl5pPr>
      <a:lvl6pPr marL="2682198" indent="-243836" algn="l" rtl="0" eaLnBrk="1" fontAlgn="base" hangingPunct="1">
        <a:spcBef>
          <a:spcPct val="20000"/>
        </a:spcBef>
        <a:spcAft>
          <a:spcPct val="0"/>
        </a:spcAft>
        <a:buChar char="»"/>
        <a:defRPr sz="2133">
          <a:solidFill>
            <a:schemeClr val="tx1"/>
          </a:solidFill>
          <a:latin typeface="+mn-lt"/>
        </a:defRPr>
      </a:lvl6pPr>
      <a:lvl7pPr marL="3169870" indent="-243836" algn="l" rtl="0" eaLnBrk="1" fontAlgn="base" hangingPunct="1">
        <a:spcBef>
          <a:spcPct val="20000"/>
        </a:spcBef>
        <a:spcAft>
          <a:spcPct val="0"/>
        </a:spcAft>
        <a:buChar char="»"/>
        <a:defRPr sz="2133">
          <a:solidFill>
            <a:schemeClr val="tx1"/>
          </a:solidFill>
          <a:latin typeface="+mn-lt"/>
        </a:defRPr>
      </a:lvl7pPr>
      <a:lvl8pPr marL="3657543" indent="-243836" algn="l" rtl="0" eaLnBrk="1" fontAlgn="base" hangingPunct="1">
        <a:spcBef>
          <a:spcPct val="20000"/>
        </a:spcBef>
        <a:spcAft>
          <a:spcPct val="0"/>
        </a:spcAft>
        <a:buChar char="»"/>
        <a:defRPr sz="2133">
          <a:solidFill>
            <a:schemeClr val="tx1"/>
          </a:solidFill>
          <a:latin typeface="+mn-lt"/>
        </a:defRPr>
      </a:lvl8pPr>
      <a:lvl9pPr marL="4145215" indent="-243836" algn="l" rtl="0" eaLnBrk="1" fontAlgn="base" hangingPunct="1">
        <a:spcBef>
          <a:spcPct val="20000"/>
        </a:spcBef>
        <a:spcAft>
          <a:spcPct val="0"/>
        </a:spcAft>
        <a:buChar char="»"/>
        <a:defRPr sz="2133">
          <a:solidFill>
            <a:schemeClr val="tx1"/>
          </a:solidFill>
          <a:latin typeface="+mn-lt"/>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62283-37EB-4357-9171-7F3AAA8E4044}"/>
              </a:ext>
            </a:extLst>
          </p:cNvPr>
          <p:cNvSpPr>
            <a:spLocks noGrp="1"/>
          </p:cNvSpPr>
          <p:nvPr>
            <p:ph type="title"/>
          </p:nvPr>
        </p:nvSpPr>
        <p:spPr>
          <a:xfrm>
            <a:off x="1192213" y="519113"/>
            <a:ext cx="14955837" cy="105060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9569210"/>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Lst>
  <p:hf hdr="0" ftr="0" dt="0"/>
  <p:txStyles>
    <p:titleStyle>
      <a:lvl1pPr algn="l" defTabSz="1299126" rtl="0" eaLnBrk="1" latinLnBrk="0" hangingPunct="1">
        <a:spcBef>
          <a:spcPct val="0"/>
        </a:spcBef>
        <a:buNone/>
        <a:defRPr sz="5400" kern="1200">
          <a:solidFill>
            <a:schemeClr val="accent1"/>
          </a:solidFill>
          <a:latin typeface="+mj-lt"/>
          <a:ea typeface="+mj-ea"/>
          <a:cs typeface="+mj-cs"/>
        </a:defRPr>
      </a:lvl1pPr>
    </p:titleStyle>
    <p:bodyStyle>
      <a:lvl1pPr marL="487179" indent="-487179" algn="l" defTabSz="1299126"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5543" indent="-405983" algn="l" defTabSz="1299126"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3906" indent="-324778" algn="l" defTabSz="129912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3473"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3048"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2610"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2170"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1739"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1295"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99126" rtl="0" eaLnBrk="1" latinLnBrk="0" hangingPunct="1">
        <a:defRPr sz="2600" kern="1200">
          <a:solidFill>
            <a:schemeClr val="tx1"/>
          </a:solidFill>
          <a:latin typeface="+mn-lt"/>
          <a:ea typeface="+mn-ea"/>
          <a:cs typeface="+mn-cs"/>
        </a:defRPr>
      </a:lvl1pPr>
      <a:lvl2pPr marL="649557" algn="l" defTabSz="1299126" rtl="0" eaLnBrk="1" latinLnBrk="0" hangingPunct="1">
        <a:defRPr sz="2600" kern="1200">
          <a:solidFill>
            <a:schemeClr val="tx1"/>
          </a:solidFill>
          <a:latin typeface="+mn-lt"/>
          <a:ea typeface="+mn-ea"/>
          <a:cs typeface="+mn-cs"/>
        </a:defRPr>
      </a:lvl2pPr>
      <a:lvl3pPr marL="1299126" algn="l" defTabSz="1299126" rtl="0" eaLnBrk="1" latinLnBrk="0" hangingPunct="1">
        <a:defRPr sz="2600" kern="1200">
          <a:solidFill>
            <a:schemeClr val="tx1"/>
          </a:solidFill>
          <a:latin typeface="+mn-lt"/>
          <a:ea typeface="+mn-ea"/>
          <a:cs typeface="+mn-cs"/>
        </a:defRPr>
      </a:lvl3pPr>
      <a:lvl4pPr marL="1948698" algn="l" defTabSz="1299126" rtl="0" eaLnBrk="1" latinLnBrk="0" hangingPunct="1">
        <a:defRPr sz="2600" kern="1200">
          <a:solidFill>
            <a:schemeClr val="tx1"/>
          </a:solidFill>
          <a:latin typeface="+mn-lt"/>
          <a:ea typeface="+mn-ea"/>
          <a:cs typeface="+mn-cs"/>
        </a:defRPr>
      </a:lvl4pPr>
      <a:lvl5pPr marL="2598261" algn="l" defTabSz="1299126" rtl="0" eaLnBrk="1" latinLnBrk="0" hangingPunct="1">
        <a:defRPr sz="2600" kern="1200">
          <a:solidFill>
            <a:schemeClr val="tx1"/>
          </a:solidFill>
          <a:latin typeface="+mn-lt"/>
          <a:ea typeface="+mn-ea"/>
          <a:cs typeface="+mn-cs"/>
        </a:defRPr>
      </a:lvl5pPr>
      <a:lvl6pPr marL="3247821" algn="l" defTabSz="1299126" rtl="0" eaLnBrk="1" latinLnBrk="0" hangingPunct="1">
        <a:defRPr sz="2600" kern="1200">
          <a:solidFill>
            <a:schemeClr val="tx1"/>
          </a:solidFill>
          <a:latin typeface="+mn-lt"/>
          <a:ea typeface="+mn-ea"/>
          <a:cs typeface="+mn-cs"/>
        </a:defRPr>
      </a:lvl6pPr>
      <a:lvl7pPr marL="3897393" algn="l" defTabSz="1299126" rtl="0" eaLnBrk="1" latinLnBrk="0" hangingPunct="1">
        <a:defRPr sz="2600" kern="1200">
          <a:solidFill>
            <a:schemeClr val="tx1"/>
          </a:solidFill>
          <a:latin typeface="+mn-lt"/>
          <a:ea typeface="+mn-ea"/>
          <a:cs typeface="+mn-cs"/>
        </a:defRPr>
      </a:lvl7pPr>
      <a:lvl8pPr marL="4546950" algn="l" defTabSz="1299126" rtl="0" eaLnBrk="1" latinLnBrk="0" hangingPunct="1">
        <a:defRPr sz="2600" kern="1200">
          <a:solidFill>
            <a:schemeClr val="tx1"/>
          </a:solidFill>
          <a:latin typeface="+mn-lt"/>
          <a:ea typeface="+mn-ea"/>
          <a:cs typeface="+mn-cs"/>
        </a:defRPr>
      </a:lvl8pPr>
      <a:lvl9pPr marL="5196520" algn="l" defTabSz="1299126" rtl="0" eaLnBrk="1" latinLnBrk="0" hangingPunct="1">
        <a:defRPr sz="2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081144"/>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578550"/>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4E9D2-F152-4D4C-9D09-D51F122CFC74}"/>
              </a:ext>
            </a:extLst>
          </p:cNvPr>
          <p:cNvSpPr>
            <a:spLocks noGrp="1"/>
          </p:cNvSpPr>
          <p:nvPr>
            <p:ph type="title"/>
          </p:nvPr>
        </p:nvSpPr>
        <p:spPr>
          <a:xfrm>
            <a:off x="1192213" y="519113"/>
            <a:ext cx="14955837" cy="11877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11686852"/>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tle 2"/>
          <p:cNvSpPr txBox="1">
            <a:spLocks/>
          </p:cNvSpPr>
          <p:nvPr/>
        </p:nvSpPr>
        <p:spPr>
          <a:xfrm>
            <a:off x="685800" y="530352"/>
            <a:ext cx="7543800" cy="822960"/>
          </a:xfrm>
          <a:prstGeom prst="rect">
            <a:avLst/>
          </a:prstGeom>
        </p:spPr>
        <p:txBody>
          <a:bodyPr lIns="0" tIns="0" rIns="0" bIns="0"/>
          <a:lstStyle/>
          <a:p>
            <a:pPr defTabSz="1300460" fontAlgn="base" hangingPunct="1">
              <a:spcBef>
                <a:spcPct val="0"/>
              </a:spcBef>
              <a:spcAft>
                <a:spcPct val="0"/>
              </a:spcAft>
              <a:defRPr/>
            </a:pPr>
            <a:r>
              <a:rPr lang="en-US" sz="5400">
                <a:solidFill>
                  <a:schemeClr val="bg1"/>
                </a:solidFill>
                <a:latin typeface="+mj-lt"/>
                <a:ea typeface="+mn-ea"/>
                <a:cs typeface="Times New Roman" pitchFamily="18" charset="0"/>
              </a:rPr>
              <a:t>Personal Practice</a:t>
            </a:r>
          </a:p>
        </p:txBody>
      </p:sp>
      <p:sp>
        <p:nvSpPr>
          <p:cNvPr id="2" name="Rectangle 1">
            <a:extLst>
              <a:ext uri="{FF2B5EF4-FFF2-40B4-BE49-F238E27FC236}">
                <a16:creationId xmlns:a16="http://schemas.microsoft.com/office/drawing/2014/main" id="{AAD448AE-28B3-4A61-8CC6-335DFC825E24}"/>
              </a:ext>
            </a:extLst>
          </p:cNvPr>
          <p:cNvSpPr/>
          <p:nvPr userDrawn="1"/>
        </p:nvSpPr>
        <p:spPr>
          <a:xfrm>
            <a:off x="1" y="0"/>
            <a:ext cx="8670130" cy="9753600"/>
          </a:xfrm>
          <a:prstGeom prst="rect">
            <a:avLst/>
          </a:prstGeom>
          <a:solidFill>
            <a:srgbClr val="64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035377" y="1905000"/>
            <a:ext cx="5939639" cy="5943600"/>
          </a:xfrm>
          <a:prstGeom prst="rect">
            <a:avLst/>
          </a:prstGeom>
        </p:spPr>
      </p:pic>
      <p:pic>
        <p:nvPicPr>
          <p:cNvPr id="4" name="Picture 3">
            <a:extLst>
              <a:ext uri="{FF2B5EF4-FFF2-40B4-BE49-F238E27FC236}">
                <a16:creationId xmlns:a16="http://schemas.microsoft.com/office/drawing/2014/main" id="{E713A748-A36F-41CC-B95E-86BFBEEAAB0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5994457" y="8548252"/>
            <a:ext cx="685800" cy="685800"/>
          </a:xfrm>
          <a:prstGeom prst="rect">
            <a:avLst/>
          </a:prstGeom>
        </p:spPr>
      </p:pic>
    </p:spTree>
    <p:extLst>
      <p:ext uri="{BB962C8B-B14F-4D97-AF65-F5344CB8AC3E}">
        <p14:creationId xmlns:p14="http://schemas.microsoft.com/office/powerpoint/2010/main" val="985488645"/>
      </p:ext>
    </p:extLst>
  </p:cSld>
  <p:clrMap bg1="lt1" tx1="dk1" bg2="lt2" tx2="dk2" accent1="accent1" accent2="accent2" accent3="accent3" accent4="accent4" accent5="accent5" accent6="accent6" hlink="hlink" folHlink="folHlink"/>
  <p:sldLayoutIdLst>
    <p:sldLayoutId id="2147484025" r:id="rId1"/>
  </p:sldLayoutIdLst>
  <p:hf hdr="0" ftr="0" dt="0"/>
  <p:txStyles>
    <p:titleStyle>
      <a:lvl1pPr algn="l" rtl="0" eaLnBrk="1" fontAlgn="base" hangingPunct="1">
        <a:spcBef>
          <a:spcPct val="0"/>
        </a:spcBef>
        <a:spcAft>
          <a:spcPct val="0"/>
        </a:spcAft>
        <a:defRPr sz="3840" b="1">
          <a:solidFill>
            <a:schemeClr val="tx2"/>
          </a:solidFill>
          <a:latin typeface="Times New Roman" pitchFamily="18" charset="0"/>
          <a:ea typeface="+mj-ea"/>
          <a:cs typeface="Times New Roman" pitchFamily="18" charset="0"/>
        </a:defRPr>
      </a:lvl1pPr>
      <a:lvl2pPr algn="l" rtl="0" eaLnBrk="1" fontAlgn="base" hangingPunct="1">
        <a:spcBef>
          <a:spcPct val="0"/>
        </a:spcBef>
        <a:spcAft>
          <a:spcPct val="0"/>
        </a:spcAft>
        <a:defRPr sz="3840" b="1">
          <a:solidFill>
            <a:schemeClr val="tx2"/>
          </a:solidFill>
          <a:latin typeface="Times New Roman" pitchFamily="18" charset="0"/>
        </a:defRPr>
      </a:lvl2pPr>
      <a:lvl3pPr algn="l" rtl="0" eaLnBrk="1" fontAlgn="base" hangingPunct="1">
        <a:spcBef>
          <a:spcPct val="0"/>
        </a:spcBef>
        <a:spcAft>
          <a:spcPct val="0"/>
        </a:spcAft>
        <a:defRPr sz="3840" b="1">
          <a:solidFill>
            <a:schemeClr val="tx2"/>
          </a:solidFill>
          <a:latin typeface="Times New Roman" pitchFamily="18" charset="0"/>
        </a:defRPr>
      </a:lvl3pPr>
      <a:lvl4pPr algn="l" rtl="0" eaLnBrk="1" fontAlgn="base" hangingPunct="1">
        <a:spcBef>
          <a:spcPct val="0"/>
        </a:spcBef>
        <a:spcAft>
          <a:spcPct val="0"/>
        </a:spcAft>
        <a:defRPr sz="3840" b="1">
          <a:solidFill>
            <a:schemeClr val="tx2"/>
          </a:solidFill>
          <a:latin typeface="Times New Roman" pitchFamily="18" charset="0"/>
        </a:defRPr>
      </a:lvl4pPr>
      <a:lvl5pPr algn="l" rtl="0" eaLnBrk="1" fontAlgn="base" hangingPunct="1">
        <a:spcBef>
          <a:spcPct val="0"/>
        </a:spcBef>
        <a:spcAft>
          <a:spcPct val="0"/>
        </a:spcAft>
        <a:defRPr sz="3840" b="1">
          <a:solidFill>
            <a:schemeClr val="tx2"/>
          </a:solidFill>
          <a:latin typeface="Times New Roman" pitchFamily="18" charset="0"/>
        </a:defRPr>
      </a:lvl5pPr>
      <a:lvl6pPr marL="487672" algn="l" rtl="0" eaLnBrk="1" fontAlgn="base" hangingPunct="1">
        <a:spcBef>
          <a:spcPct val="0"/>
        </a:spcBef>
        <a:spcAft>
          <a:spcPct val="0"/>
        </a:spcAft>
        <a:defRPr sz="3840" b="1">
          <a:solidFill>
            <a:schemeClr val="tx2"/>
          </a:solidFill>
          <a:latin typeface="Times New Roman" pitchFamily="18" charset="0"/>
        </a:defRPr>
      </a:lvl6pPr>
      <a:lvl7pPr marL="975345" algn="l" rtl="0" eaLnBrk="1" fontAlgn="base" hangingPunct="1">
        <a:spcBef>
          <a:spcPct val="0"/>
        </a:spcBef>
        <a:spcAft>
          <a:spcPct val="0"/>
        </a:spcAft>
        <a:defRPr sz="3840" b="1">
          <a:solidFill>
            <a:schemeClr val="tx2"/>
          </a:solidFill>
          <a:latin typeface="Times New Roman" pitchFamily="18" charset="0"/>
        </a:defRPr>
      </a:lvl7pPr>
      <a:lvl8pPr marL="1463017" algn="l" rtl="0" eaLnBrk="1" fontAlgn="base" hangingPunct="1">
        <a:spcBef>
          <a:spcPct val="0"/>
        </a:spcBef>
        <a:spcAft>
          <a:spcPct val="0"/>
        </a:spcAft>
        <a:defRPr sz="3840" b="1">
          <a:solidFill>
            <a:schemeClr val="tx2"/>
          </a:solidFill>
          <a:latin typeface="Times New Roman" pitchFamily="18" charset="0"/>
        </a:defRPr>
      </a:lvl8pPr>
      <a:lvl9pPr marL="1950690" algn="l" rtl="0" eaLnBrk="1" fontAlgn="base" hangingPunct="1">
        <a:spcBef>
          <a:spcPct val="0"/>
        </a:spcBef>
        <a:spcAft>
          <a:spcPct val="0"/>
        </a:spcAft>
        <a:defRPr sz="3840" b="1">
          <a:solidFill>
            <a:schemeClr val="tx2"/>
          </a:solidFill>
          <a:latin typeface="Times New Roman" pitchFamily="18" charset="0"/>
        </a:defRPr>
      </a:lvl9pPr>
    </p:titleStyle>
    <p:bodyStyle>
      <a:lvl1pPr marL="365754" indent="-365754" algn="l" rtl="0" eaLnBrk="1" fontAlgn="base" hangingPunct="1">
        <a:spcBef>
          <a:spcPct val="20000"/>
        </a:spcBef>
        <a:spcAft>
          <a:spcPct val="0"/>
        </a:spcAft>
        <a:buClr>
          <a:schemeClr val="accent5"/>
        </a:buClr>
        <a:buFont typeface="Wingdings" pitchFamily="2" charset="2"/>
        <a:buChar char="§"/>
        <a:defRPr sz="3413">
          <a:solidFill>
            <a:schemeClr val="tx1"/>
          </a:solidFill>
          <a:latin typeface="+mn-lt"/>
          <a:ea typeface="+mn-ea"/>
          <a:cs typeface="+mn-cs"/>
        </a:defRPr>
      </a:lvl1pPr>
      <a:lvl2pPr marL="792468" indent="-304796" algn="l" rtl="0" eaLnBrk="1" fontAlgn="base" hangingPunct="1">
        <a:spcBef>
          <a:spcPct val="20000"/>
        </a:spcBef>
        <a:spcAft>
          <a:spcPct val="0"/>
        </a:spcAft>
        <a:buClr>
          <a:schemeClr val="accent5"/>
        </a:buClr>
        <a:buChar char="•"/>
        <a:defRPr sz="2987">
          <a:solidFill>
            <a:schemeClr val="tx1"/>
          </a:solidFill>
          <a:latin typeface="+mn-lt"/>
        </a:defRPr>
      </a:lvl2pPr>
      <a:lvl3pPr marL="1219181" indent="-243836" algn="l" rtl="0" eaLnBrk="1" fontAlgn="base" hangingPunct="1">
        <a:spcBef>
          <a:spcPct val="20000"/>
        </a:spcBef>
        <a:spcAft>
          <a:spcPct val="0"/>
        </a:spcAft>
        <a:buClr>
          <a:schemeClr val="accent5"/>
        </a:buClr>
        <a:buFont typeface="Wingdings" pitchFamily="2" charset="2"/>
        <a:buChar char="§"/>
        <a:defRPr sz="2560">
          <a:solidFill>
            <a:schemeClr val="tx1"/>
          </a:solidFill>
          <a:latin typeface="+mn-lt"/>
        </a:defRPr>
      </a:lvl3pPr>
      <a:lvl4pPr marL="1706853" indent="-243836" algn="l" rtl="0" eaLnBrk="1" fontAlgn="base" hangingPunct="1">
        <a:spcBef>
          <a:spcPct val="20000"/>
        </a:spcBef>
        <a:spcAft>
          <a:spcPct val="0"/>
        </a:spcAft>
        <a:buChar char="–"/>
        <a:defRPr sz="2133">
          <a:solidFill>
            <a:schemeClr val="tx1"/>
          </a:solidFill>
          <a:latin typeface="+mn-lt"/>
        </a:defRPr>
      </a:lvl4pPr>
      <a:lvl5pPr marL="2194526" indent="-243836" algn="l" rtl="0" eaLnBrk="1" fontAlgn="base" hangingPunct="1">
        <a:spcBef>
          <a:spcPct val="20000"/>
        </a:spcBef>
        <a:spcAft>
          <a:spcPct val="0"/>
        </a:spcAft>
        <a:buChar char="»"/>
        <a:defRPr sz="2133">
          <a:solidFill>
            <a:schemeClr val="tx1"/>
          </a:solidFill>
          <a:latin typeface="+mn-lt"/>
        </a:defRPr>
      </a:lvl5pPr>
      <a:lvl6pPr marL="2682198" indent="-243836" algn="l" rtl="0" eaLnBrk="1" fontAlgn="base" hangingPunct="1">
        <a:spcBef>
          <a:spcPct val="20000"/>
        </a:spcBef>
        <a:spcAft>
          <a:spcPct val="0"/>
        </a:spcAft>
        <a:buChar char="»"/>
        <a:defRPr sz="2133">
          <a:solidFill>
            <a:schemeClr val="tx1"/>
          </a:solidFill>
          <a:latin typeface="+mn-lt"/>
        </a:defRPr>
      </a:lvl6pPr>
      <a:lvl7pPr marL="3169870" indent="-243836" algn="l" rtl="0" eaLnBrk="1" fontAlgn="base" hangingPunct="1">
        <a:spcBef>
          <a:spcPct val="20000"/>
        </a:spcBef>
        <a:spcAft>
          <a:spcPct val="0"/>
        </a:spcAft>
        <a:buChar char="»"/>
        <a:defRPr sz="2133">
          <a:solidFill>
            <a:schemeClr val="tx1"/>
          </a:solidFill>
          <a:latin typeface="+mn-lt"/>
        </a:defRPr>
      </a:lvl7pPr>
      <a:lvl8pPr marL="3657543" indent="-243836" algn="l" rtl="0" eaLnBrk="1" fontAlgn="base" hangingPunct="1">
        <a:spcBef>
          <a:spcPct val="20000"/>
        </a:spcBef>
        <a:spcAft>
          <a:spcPct val="0"/>
        </a:spcAft>
        <a:buChar char="»"/>
        <a:defRPr sz="2133">
          <a:solidFill>
            <a:schemeClr val="tx1"/>
          </a:solidFill>
          <a:latin typeface="+mn-lt"/>
        </a:defRPr>
      </a:lvl8pPr>
      <a:lvl9pPr marL="4145215" indent="-243836" algn="l" rtl="0" eaLnBrk="1" fontAlgn="base" hangingPunct="1">
        <a:spcBef>
          <a:spcPct val="20000"/>
        </a:spcBef>
        <a:spcAft>
          <a:spcPct val="0"/>
        </a:spcAft>
        <a:buChar char="»"/>
        <a:defRPr sz="2133">
          <a:solidFill>
            <a:schemeClr val="tx1"/>
          </a:solidFill>
          <a:latin typeface="+mn-lt"/>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56766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tle 2"/>
          <p:cNvSpPr txBox="1">
            <a:spLocks/>
          </p:cNvSpPr>
          <p:nvPr/>
        </p:nvSpPr>
        <p:spPr>
          <a:xfrm>
            <a:off x="685800" y="530352"/>
            <a:ext cx="15940672" cy="889743"/>
          </a:xfrm>
          <a:prstGeom prst="rect">
            <a:avLst/>
          </a:prstGeom>
        </p:spPr>
        <p:txBody>
          <a:bodyPr lIns="0" tIns="0" rIns="0" bIns="0"/>
          <a:lstStyle/>
          <a:p>
            <a:pPr defTabSz="1300460" fontAlgn="base" hangingPunct="1">
              <a:spcBef>
                <a:spcPct val="0"/>
              </a:spcBef>
              <a:spcAft>
                <a:spcPct val="0"/>
              </a:spcAft>
              <a:defRPr/>
            </a:pPr>
            <a:r>
              <a:rPr lang="en-US" sz="5400">
                <a:solidFill>
                  <a:schemeClr val="bg1"/>
                </a:solidFill>
                <a:latin typeface="+mj-lt"/>
                <a:ea typeface="+mn-ea"/>
                <a:cs typeface="Times New Roman" pitchFamily="18" charset="0"/>
              </a:rPr>
              <a:t>Real World Reflection</a:t>
            </a:r>
          </a:p>
        </p:txBody>
      </p:sp>
      <p:sp>
        <p:nvSpPr>
          <p:cNvPr id="2" name="Rectangle 1">
            <a:extLst>
              <a:ext uri="{FF2B5EF4-FFF2-40B4-BE49-F238E27FC236}">
                <a16:creationId xmlns:a16="http://schemas.microsoft.com/office/drawing/2014/main" id="{3DEC438E-95F5-48C8-8F83-F6F5602B5683}"/>
              </a:ext>
            </a:extLst>
          </p:cNvPr>
          <p:cNvSpPr/>
          <p:nvPr userDrawn="1"/>
        </p:nvSpPr>
        <p:spPr>
          <a:xfrm>
            <a:off x="1" y="0"/>
            <a:ext cx="8670130"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43270" y="1914873"/>
            <a:ext cx="5923853" cy="5923853"/>
          </a:xfrm>
          <a:prstGeom prst="rect">
            <a:avLst/>
          </a:prstGeom>
        </p:spPr>
      </p:pic>
      <p:pic>
        <p:nvPicPr>
          <p:cNvPr id="4" name="Picture 3">
            <a:extLst>
              <a:ext uri="{FF2B5EF4-FFF2-40B4-BE49-F238E27FC236}">
                <a16:creationId xmlns:a16="http://schemas.microsoft.com/office/drawing/2014/main" id="{BB3ADF50-0908-4D08-82DC-D954362686D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5994457" y="8548252"/>
            <a:ext cx="685800" cy="685800"/>
          </a:xfrm>
          <a:prstGeom prst="rect">
            <a:avLst/>
          </a:prstGeom>
        </p:spPr>
      </p:pic>
    </p:spTree>
    <p:extLst>
      <p:ext uri="{BB962C8B-B14F-4D97-AF65-F5344CB8AC3E}">
        <p14:creationId xmlns:p14="http://schemas.microsoft.com/office/powerpoint/2010/main" val="2516500403"/>
      </p:ext>
    </p:extLst>
  </p:cSld>
  <p:clrMap bg1="lt1" tx1="dk1" bg2="lt2" tx2="dk2" accent1="accent1" accent2="accent2" accent3="accent3" accent4="accent4" accent5="accent5" accent6="accent6" hlink="hlink" folHlink="folHlink"/>
  <p:sldLayoutIdLst>
    <p:sldLayoutId id="2147484038" r:id="rId1"/>
  </p:sldLayoutIdLst>
  <p:hf hdr="0" ftr="0" dt="0"/>
  <p:txStyles>
    <p:titleStyle>
      <a:lvl1pPr algn="l" rtl="0" eaLnBrk="1" fontAlgn="base" hangingPunct="1">
        <a:spcBef>
          <a:spcPct val="0"/>
        </a:spcBef>
        <a:spcAft>
          <a:spcPct val="0"/>
        </a:spcAft>
        <a:defRPr sz="3840" b="1">
          <a:solidFill>
            <a:schemeClr val="tx2"/>
          </a:solidFill>
          <a:latin typeface="Times New Roman" pitchFamily="18" charset="0"/>
          <a:ea typeface="+mj-ea"/>
          <a:cs typeface="Times New Roman" pitchFamily="18" charset="0"/>
        </a:defRPr>
      </a:lvl1pPr>
      <a:lvl2pPr algn="l" rtl="0" eaLnBrk="1" fontAlgn="base" hangingPunct="1">
        <a:spcBef>
          <a:spcPct val="0"/>
        </a:spcBef>
        <a:spcAft>
          <a:spcPct val="0"/>
        </a:spcAft>
        <a:defRPr sz="3840" b="1">
          <a:solidFill>
            <a:schemeClr val="tx2"/>
          </a:solidFill>
          <a:latin typeface="Times New Roman" pitchFamily="18" charset="0"/>
        </a:defRPr>
      </a:lvl2pPr>
      <a:lvl3pPr algn="l" rtl="0" eaLnBrk="1" fontAlgn="base" hangingPunct="1">
        <a:spcBef>
          <a:spcPct val="0"/>
        </a:spcBef>
        <a:spcAft>
          <a:spcPct val="0"/>
        </a:spcAft>
        <a:defRPr sz="3840" b="1">
          <a:solidFill>
            <a:schemeClr val="tx2"/>
          </a:solidFill>
          <a:latin typeface="Times New Roman" pitchFamily="18" charset="0"/>
        </a:defRPr>
      </a:lvl3pPr>
      <a:lvl4pPr algn="l" rtl="0" eaLnBrk="1" fontAlgn="base" hangingPunct="1">
        <a:spcBef>
          <a:spcPct val="0"/>
        </a:spcBef>
        <a:spcAft>
          <a:spcPct val="0"/>
        </a:spcAft>
        <a:defRPr sz="3840" b="1">
          <a:solidFill>
            <a:schemeClr val="tx2"/>
          </a:solidFill>
          <a:latin typeface="Times New Roman" pitchFamily="18" charset="0"/>
        </a:defRPr>
      </a:lvl4pPr>
      <a:lvl5pPr algn="l" rtl="0" eaLnBrk="1" fontAlgn="base" hangingPunct="1">
        <a:spcBef>
          <a:spcPct val="0"/>
        </a:spcBef>
        <a:spcAft>
          <a:spcPct val="0"/>
        </a:spcAft>
        <a:defRPr sz="3840" b="1">
          <a:solidFill>
            <a:schemeClr val="tx2"/>
          </a:solidFill>
          <a:latin typeface="Times New Roman" pitchFamily="18" charset="0"/>
        </a:defRPr>
      </a:lvl5pPr>
      <a:lvl6pPr marL="487672" algn="l" rtl="0" eaLnBrk="1" fontAlgn="base" hangingPunct="1">
        <a:spcBef>
          <a:spcPct val="0"/>
        </a:spcBef>
        <a:spcAft>
          <a:spcPct val="0"/>
        </a:spcAft>
        <a:defRPr sz="3840" b="1">
          <a:solidFill>
            <a:schemeClr val="tx2"/>
          </a:solidFill>
          <a:latin typeface="Times New Roman" pitchFamily="18" charset="0"/>
        </a:defRPr>
      </a:lvl6pPr>
      <a:lvl7pPr marL="975345" algn="l" rtl="0" eaLnBrk="1" fontAlgn="base" hangingPunct="1">
        <a:spcBef>
          <a:spcPct val="0"/>
        </a:spcBef>
        <a:spcAft>
          <a:spcPct val="0"/>
        </a:spcAft>
        <a:defRPr sz="3840" b="1">
          <a:solidFill>
            <a:schemeClr val="tx2"/>
          </a:solidFill>
          <a:latin typeface="Times New Roman" pitchFamily="18" charset="0"/>
        </a:defRPr>
      </a:lvl7pPr>
      <a:lvl8pPr marL="1463017" algn="l" rtl="0" eaLnBrk="1" fontAlgn="base" hangingPunct="1">
        <a:spcBef>
          <a:spcPct val="0"/>
        </a:spcBef>
        <a:spcAft>
          <a:spcPct val="0"/>
        </a:spcAft>
        <a:defRPr sz="3840" b="1">
          <a:solidFill>
            <a:schemeClr val="tx2"/>
          </a:solidFill>
          <a:latin typeface="Times New Roman" pitchFamily="18" charset="0"/>
        </a:defRPr>
      </a:lvl8pPr>
      <a:lvl9pPr marL="1950690" algn="l" rtl="0" eaLnBrk="1" fontAlgn="base" hangingPunct="1">
        <a:spcBef>
          <a:spcPct val="0"/>
        </a:spcBef>
        <a:spcAft>
          <a:spcPct val="0"/>
        </a:spcAft>
        <a:defRPr sz="3840" b="1">
          <a:solidFill>
            <a:schemeClr val="tx2"/>
          </a:solidFill>
          <a:latin typeface="Times New Roman" pitchFamily="18" charset="0"/>
        </a:defRPr>
      </a:lvl9pPr>
    </p:titleStyle>
    <p:bodyStyle>
      <a:lvl1pPr marL="365754" indent="-365754" algn="l" rtl="0" eaLnBrk="1" fontAlgn="base" hangingPunct="1">
        <a:spcBef>
          <a:spcPct val="20000"/>
        </a:spcBef>
        <a:spcAft>
          <a:spcPct val="0"/>
        </a:spcAft>
        <a:buClr>
          <a:schemeClr val="accent5"/>
        </a:buClr>
        <a:buFont typeface="Wingdings" pitchFamily="2" charset="2"/>
        <a:buChar char="§"/>
        <a:defRPr sz="3413">
          <a:solidFill>
            <a:schemeClr val="tx1"/>
          </a:solidFill>
          <a:latin typeface="+mn-lt"/>
          <a:ea typeface="+mn-ea"/>
          <a:cs typeface="+mn-cs"/>
        </a:defRPr>
      </a:lvl1pPr>
      <a:lvl2pPr marL="792468" indent="-304796" algn="l" rtl="0" eaLnBrk="1" fontAlgn="base" hangingPunct="1">
        <a:spcBef>
          <a:spcPct val="20000"/>
        </a:spcBef>
        <a:spcAft>
          <a:spcPct val="0"/>
        </a:spcAft>
        <a:buClr>
          <a:schemeClr val="accent5"/>
        </a:buClr>
        <a:buChar char="•"/>
        <a:defRPr sz="2987">
          <a:solidFill>
            <a:schemeClr val="tx1"/>
          </a:solidFill>
          <a:latin typeface="+mn-lt"/>
        </a:defRPr>
      </a:lvl2pPr>
      <a:lvl3pPr marL="1219181" indent="-243836" algn="l" rtl="0" eaLnBrk="1" fontAlgn="base" hangingPunct="1">
        <a:spcBef>
          <a:spcPct val="20000"/>
        </a:spcBef>
        <a:spcAft>
          <a:spcPct val="0"/>
        </a:spcAft>
        <a:buClr>
          <a:schemeClr val="accent5"/>
        </a:buClr>
        <a:buFont typeface="Wingdings" pitchFamily="2" charset="2"/>
        <a:buChar char="§"/>
        <a:defRPr sz="2560">
          <a:solidFill>
            <a:schemeClr val="tx1"/>
          </a:solidFill>
          <a:latin typeface="+mn-lt"/>
        </a:defRPr>
      </a:lvl3pPr>
      <a:lvl4pPr marL="1706853" indent="-243836" algn="l" rtl="0" eaLnBrk="1" fontAlgn="base" hangingPunct="1">
        <a:spcBef>
          <a:spcPct val="20000"/>
        </a:spcBef>
        <a:spcAft>
          <a:spcPct val="0"/>
        </a:spcAft>
        <a:buChar char="–"/>
        <a:defRPr sz="2133">
          <a:solidFill>
            <a:schemeClr val="tx1"/>
          </a:solidFill>
          <a:latin typeface="+mn-lt"/>
        </a:defRPr>
      </a:lvl4pPr>
      <a:lvl5pPr marL="2194526" indent="-243836" algn="l" rtl="0" eaLnBrk="1" fontAlgn="base" hangingPunct="1">
        <a:spcBef>
          <a:spcPct val="20000"/>
        </a:spcBef>
        <a:spcAft>
          <a:spcPct val="0"/>
        </a:spcAft>
        <a:buChar char="»"/>
        <a:defRPr sz="2133">
          <a:solidFill>
            <a:schemeClr val="tx1"/>
          </a:solidFill>
          <a:latin typeface="+mn-lt"/>
        </a:defRPr>
      </a:lvl5pPr>
      <a:lvl6pPr marL="2682198" indent="-243836" algn="l" rtl="0" eaLnBrk="1" fontAlgn="base" hangingPunct="1">
        <a:spcBef>
          <a:spcPct val="20000"/>
        </a:spcBef>
        <a:spcAft>
          <a:spcPct val="0"/>
        </a:spcAft>
        <a:buChar char="»"/>
        <a:defRPr sz="2133">
          <a:solidFill>
            <a:schemeClr val="tx1"/>
          </a:solidFill>
          <a:latin typeface="+mn-lt"/>
        </a:defRPr>
      </a:lvl6pPr>
      <a:lvl7pPr marL="3169870" indent="-243836" algn="l" rtl="0" eaLnBrk="1" fontAlgn="base" hangingPunct="1">
        <a:spcBef>
          <a:spcPct val="20000"/>
        </a:spcBef>
        <a:spcAft>
          <a:spcPct val="0"/>
        </a:spcAft>
        <a:buChar char="»"/>
        <a:defRPr sz="2133">
          <a:solidFill>
            <a:schemeClr val="tx1"/>
          </a:solidFill>
          <a:latin typeface="+mn-lt"/>
        </a:defRPr>
      </a:lvl7pPr>
      <a:lvl8pPr marL="3657543" indent="-243836" algn="l" rtl="0" eaLnBrk="1" fontAlgn="base" hangingPunct="1">
        <a:spcBef>
          <a:spcPct val="20000"/>
        </a:spcBef>
        <a:spcAft>
          <a:spcPct val="0"/>
        </a:spcAft>
        <a:buChar char="»"/>
        <a:defRPr sz="2133">
          <a:solidFill>
            <a:schemeClr val="tx1"/>
          </a:solidFill>
          <a:latin typeface="+mn-lt"/>
        </a:defRPr>
      </a:lvl8pPr>
      <a:lvl9pPr marL="4145215" indent="-243836" algn="l" rtl="0" eaLnBrk="1" fontAlgn="base" hangingPunct="1">
        <a:spcBef>
          <a:spcPct val="20000"/>
        </a:spcBef>
        <a:spcAft>
          <a:spcPct val="0"/>
        </a:spcAft>
        <a:buChar char="»"/>
        <a:defRPr sz="2133">
          <a:solidFill>
            <a:schemeClr val="tx1"/>
          </a:solidFill>
          <a:latin typeface="+mn-lt"/>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487503"/>
      </p:ext>
    </p:extLst>
  </p:cSld>
  <p:clrMap bg1="lt1" tx1="dk1" bg2="lt2" tx2="dk2" accent1="accent1" accent2="accent2" accent3="accent3" accent4="accent4" accent5="accent5" accent6="accent6" hlink="hlink" folHlink="folHlink"/>
  <p:sldLayoutIdLst>
    <p:sldLayoutId id="2147484040" r:id="rId1"/>
    <p:sldLayoutId id="2147484041" r:id="rId2"/>
  </p:sldLayoutIdLst>
  <p:hf hdr="0" ftr="0" dt="0"/>
  <p:txStyles>
    <p:titleStyle>
      <a:lvl1pPr algn="ctr" defTabSz="1299259" rtl="0" eaLnBrk="1" latinLnBrk="0" hangingPunct="1">
        <a:spcBef>
          <a:spcPct val="0"/>
        </a:spcBef>
        <a:buNone/>
        <a:defRPr sz="6300" kern="1200">
          <a:solidFill>
            <a:schemeClr val="tx1"/>
          </a:solidFill>
          <a:latin typeface="+mj-lt"/>
          <a:ea typeface="+mj-ea"/>
          <a:cs typeface="+mj-cs"/>
        </a:defRPr>
      </a:lvl1pPr>
    </p:titleStyle>
    <p:bodyStyle>
      <a:lvl1pPr marL="487229" indent="-487229" algn="l" defTabSz="1299259"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5651" indent="-406024" algn="l" defTabSz="129925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4074" indent="-324812" algn="l" defTabSz="1299259"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3707" indent="-324812" algn="l" defTabSz="1299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3346" indent="-324812" algn="l" defTabSz="1299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2975" indent="-324812" algn="l" defTabSz="1299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2603" indent="-324812" algn="l" defTabSz="1299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2238" indent="-324812" algn="l" defTabSz="1299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1861" indent="-324812" algn="l" defTabSz="1299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99259" rtl="0" eaLnBrk="1" latinLnBrk="0" hangingPunct="1">
        <a:defRPr sz="2600" kern="1200">
          <a:solidFill>
            <a:schemeClr val="tx1"/>
          </a:solidFill>
          <a:latin typeface="+mn-lt"/>
          <a:ea typeface="+mn-ea"/>
          <a:cs typeface="+mn-cs"/>
        </a:defRPr>
      </a:lvl1pPr>
      <a:lvl2pPr marL="649625" algn="l" defTabSz="1299259" rtl="0" eaLnBrk="1" latinLnBrk="0" hangingPunct="1">
        <a:defRPr sz="2600" kern="1200">
          <a:solidFill>
            <a:schemeClr val="tx1"/>
          </a:solidFill>
          <a:latin typeface="+mn-lt"/>
          <a:ea typeface="+mn-ea"/>
          <a:cs typeface="+mn-cs"/>
        </a:defRPr>
      </a:lvl2pPr>
      <a:lvl3pPr marL="1299259" algn="l" defTabSz="1299259" rtl="0" eaLnBrk="1" latinLnBrk="0" hangingPunct="1">
        <a:defRPr sz="2600" kern="1200">
          <a:solidFill>
            <a:schemeClr val="tx1"/>
          </a:solidFill>
          <a:latin typeface="+mn-lt"/>
          <a:ea typeface="+mn-ea"/>
          <a:cs typeface="+mn-cs"/>
        </a:defRPr>
      </a:lvl3pPr>
      <a:lvl4pPr marL="1948898" algn="l" defTabSz="1299259" rtl="0" eaLnBrk="1" latinLnBrk="0" hangingPunct="1">
        <a:defRPr sz="2600" kern="1200">
          <a:solidFill>
            <a:schemeClr val="tx1"/>
          </a:solidFill>
          <a:latin typeface="+mn-lt"/>
          <a:ea typeface="+mn-ea"/>
          <a:cs typeface="+mn-cs"/>
        </a:defRPr>
      </a:lvl4pPr>
      <a:lvl5pPr marL="2598526" algn="l" defTabSz="1299259" rtl="0" eaLnBrk="1" latinLnBrk="0" hangingPunct="1">
        <a:defRPr sz="2600" kern="1200">
          <a:solidFill>
            <a:schemeClr val="tx1"/>
          </a:solidFill>
          <a:latin typeface="+mn-lt"/>
          <a:ea typeface="+mn-ea"/>
          <a:cs typeface="+mn-cs"/>
        </a:defRPr>
      </a:lvl5pPr>
      <a:lvl6pPr marL="3248154" algn="l" defTabSz="1299259" rtl="0" eaLnBrk="1" latinLnBrk="0" hangingPunct="1">
        <a:defRPr sz="2600" kern="1200">
          <a:solidFill>
            <a:schemeClr val="tx1"/>
          </a:solidFill>
          <a:latin typeface="+mn-lt"/>
          <a:ea typeface="+mn-ea"/>
          <a:cs typeface="+mn-cs"/>
        </a:defRPr>
      </a:lvl6pPr>
      <a:lvl7pPr marL="3897791" algn="l" defTabSz="1299259" rtl="0" eaLnBrk="1" latinLnBrk="0" hangingPunct="1">
        <a:defRPr sz="2600" kern="1200">
          <a:solidFill>
            <a:schemeClr val="tx1"/>
          </a:solidFill>
          <a:latin typeface="+mn-lt"/>
          <a:ea typeface="+mn-ea"/>
          <a:cs typeface="+mn-cs"/>
        </a:defRPr>
      </a:lvl7pPr>
      <a:lvl8pPr marL="4547415" algn="l" defTabSz="1299259" rtl="0" eaLnBrk="1" latinLnBrk="0" hangingPunct="1">
        <a:defRPr sz="2600" kern="1200">
          <a:solidFill>
            <a:schemeClr val="tx1"/>
          </a:solidFill>
          <a:latin typeface="+mn-lt"/>
          <a:ea typeface="+mn-ea"/>
          <a:cs typeface="+mn-cs"/>
        </a:defRPr>
      </a:lvl8pPr>
      <a:lvl9pPr marL="5197052" algn="l" defTabSz="1299259" rtl="0" eaLnBrk="1" latinLnBrk="0" hangingPunct="1">
        <a:defRPr sz="2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3507" y="260399"/>
            <a:ext cx="7803118" cy="10837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33507" y="1517228"/>
            <a:ext cx="7803118" cy="4291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33506" y="6026763"/>
            <a:ext cx="2023031" cy="346193"/>
          </a:xfrm>
          <a:prstGeom prst="rect">
            <a:avLst/>
          </a:prstGeom>
        </p:spPr>
        <p:txBody>
          <a:bodyPr vert="horz" lIns="91440" tIns="45720" rIns="91440" bIns="45720" rtlCol="0" anchor="ctr"/>
          <a:lstStyle>
            <a:lvl1pPr algn="l">
              <a:defRPr sz="1138">
                <a:solidFill>
                  <a:schemeClr val="tx1">
                    <a:tint val="75000"/>
                  </a:schemeClr>
                </a:solidFill>
              </a:defRPr>
            </a:lvl1pPr>
          </a:lstStyle>
          <a:p>
            <a:fld id="{1D8BD707-D9CF-40AE-B4C6-C98DA3205C09}" type="datetimeFigureOut">
              <a:rPr lang="en-US" smtClean="0"/>
              <a:pPr/>
              <a:t>9/24/2024</a:t>
            </a:fld>
            <a:endParaRPr lang="en-US"/>
          </a:p>
        </p:txBody>
      </p:sp>
      <p:sp>
        <p:nvSpPr>
          <p:cNvPr id="5" name="Footer Placeholder 4"/>
          <p:cNvSpPr>
            <a:spLocks noGrp="1"/>
          </p:cNvSpPr>
          <p:nvPr>
            <p:ph type="ftr" sz="quarter" idx="3"/>
          </p:nvPr>
        </p:nvSpPr>
        <p:spPr>
          <a:xfrm>
            <a:off x="2962295" y="6026763"/>
            <a:ext cx="2745542" cy="346193"/>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13594" y="6026763"/>
            <a:ext cx="2023031" cy="346193"/>
          </a:xfrm>
          <a:prstGeom prst="rect">
            <a:avLst/>
          </a:prstGeom>
        </p:spPr>
        <p:txBody>
          <a:bodyPr vert="horz" lIns="91440" tIns="45720" rIns="91440" bIns="45720" rtlCol="0" anchor="ctr"/>
          <a:lstStyle>
            <a:lvl1pPr algn="r">
              <a:defRPr sz="1138">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28686422"/>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ctr" defTabSz="866899" rtl="0" eaLnBrk="1" latinLnBrk="0" hangingPunct="1">
        <a:spcBef>
          <a:spcPct val="0"/>
        </a:spcBef>
        <a:buNone/>
        <a:defRPr sz="4171" kern="1200">
          <a:solidFill>
            <a:schemeClr val="tx1"/>
          </a:solidFill>
          <a:latin typeface="+mj-lt"/>
          <a:ea typeface="+mj-ea"/>
          <a:cs typeface="+mj-cs"/>
        </a:defRPr>
      </a:lvl1pPr>
    </p:titleStyle>
    <p:bodyStyle>
      <a:lvl1pPr marL="325086" indent="-325086" algn="l" defTabSz="866899" rtl="0" eaLnBrk="1" latinLnBrk="0" hangingPunct="1">
        <a:spcBef>
          <a:spcPct val="20000"/>
        </a:spcBef>
        <a:buFont typeface="Arial" pitchFamily="34" charset="0"/>
        <a:buChar char="•"/>
        <a:defRPr sz="3034" kern="1200">
          <a:solidFill>
            <a:schemeClr val="tx1"/>
          </a:solidFill>
          <a:latin typeface="+mn-lt"/>
          <a:ea typeface="+mn-ea"/>
          <a:cs typeface="+mn-cs"/>
        </a:defRPr>
      </a:lvl1pPr>
      <a:lvl2pPr marL="704355" indent="-270906" algn="l" defTabSz="866899" rtl="0" eaLnBrk="1" latinLnBrk="0" hangingPunct="1">
        <a:spcBef>
          <a:spcPct val="20000"/>
        </a:spcBef>
        <a:buFont typeface="Arial" pitchFamily="34" charset="0"/>
        <a:buChar char="–"/>
        <a:defRPr sz="2655" kern="1200">
          <a:solidFill>
            <a:schemeClr val="tx1"/>
          </a:solidFill>
          <a:latin typeface="+mn-lt"/>
          <a:ea typeface="+mn-ea"/>
          <a:cs typeface="+mn-cs"/>
        </a:defRPr>
      </a:lvl2pPr>
      <a:lvl3pPr marL="1083623" indent="-216725" algn="l" defTabSz="866899" rtl="0" eaLnBrk="1" latinLnBrk="0" hangingPunct="1">
        <a:spcBef>
          <a:spcPct val="20000"/>
        </a:spcBef>
        <a:buFont typeface="Arial" pitchFamily="34" charset="0"/>
        <a:buChar char="•"/>
        <a:defRPr sz="2276" kern="1200">
          <a:solidFill>
            <a:schemeClr val="tx1"/>
          </a:solidFill>
          <a:latin typeface="+mn-lt"/>
          <a:ea typeface="+mn-ea"/>
          <a:cs typeface="+mn-cs"/>
        </a:defRPr>
      </a:lvl3pPr>
      <a:lvl4pPr marL="1517072" indent="-216725" algn="l" defTabSz="866899" rtl="0" eaLnBrk="1" latinLnBrk="0" hangingPunct="1">
        <a:spcBef>
          <a:spcPct val="20000"/>
        </a:spcBef>
        <a:buFont typeface="Arial" pitchFamily="34" charset="0"/>
        <a:buChar char="–"/>
        <a:defRPr sz="1896" kern="1200">
          <a:solidFill>
            <a:schemeClr val="tx1"/>
          </a:solidFill>
          <a:latin typeface="+mn-lt"/>
          <a:ea typeface="+mn-ea"/>
          <a:cs typeface="+mn-cs"/>
        </a:defRPr>
      </a:lvl4pPr>
      <a:lvl5pPr marL="1950522" indent="-216725" algn="l" defTabSz="866899" rtl="0" eaLnBrk="1" latinLnBrk="0" hangingPunct="1">
        <a:spcBef>
          <a:spcPct val="20000"/>
        </a:spcBef>
        <a:buFont typeface="Arial" pitchFamily="34" charset="0"/>
        <a:buChar char="»"/>
        <a:defRPr sz="1896" kern="1200">
          <a:solidFill>
            <a:schemeClr val="tx1"/>
          </a:solidFill>
          <a:latin typeface="+mn-lt"/>
          <a:ea typeface="+mn-ea"/>
          <a:cs typeface="+mn-cs"/>
        </a:defRPr>
      </a:lvl5pPr>
      <a:lvl6pPr marL="2383970" indent="-216725" algn="l" defTabSz="866899" rtl="0" eaLnBrk="1" latinLnBrk="0" hangingPunct="1">
        <a:spcBef>
          <a:spcPct val="20000"/>
        </a:spcBef>
        <a:buFont typeface="Arial" pitchFamily="34" charset="0"/>
        <a:buChar char="•"/>
        <a:defRPr sz="1896" kern="1200">
          <a:solidFill>
            <a:schemeClr val="tx1"/>
          </a:solidFill>
          <a:latin typeface="+mn-lt"/>
          <a:ea typeface="+mn-ea"/>
          <a:cs typeface="+mn-cs"/>
        </a:defRPr>
      </a:lvl6pPr>
      <a:lvl7pPr marL="2817419" indent="-216725" algn="l" defTabSz="866899" rtl="0" eaLnBrk="1" latinLnBrk="0" hangingPunct="1">
        <a:spcBef>
          <a:spcPct val="20000"/>
        </a:spcBef>
        <a:buFont typeface="Arial" pitchFamily="34" charset="0"/>
        <a:buChar char="•"/>
        <a:defRPr sz="1896" kern="1200">
          <a:solidFill>
            <a:schemeClr val="tx1"/>
          </a:solidFill>
          <a:latin typeface="+mn-lt"/>
          <a:ea typeface="+mn-ea"/>
          <a:cs typeface="+mn-cs"/>
        </a:defRPr>
      </a:lvl7pPr>
      <a:lvl8pPr marL="3250869" indent="-216725" algn="l" defTabSz="866899" rtl="0" eaLnBrk="1" latinLnBrk="0" hangingPunct="1">
        <a:spcBef>
          <a:spcPct val="20000"/>
        </a:spcBef>
        <a:buFont typeface="Arial" pitchFamily="34" charset="0"/>
        <a:buChar char="•"/>
        <a:defRPr sz="1896" kern="1200">
          <a:solidFill>
            <a:schemeClr val="tx1"/>
          </a:solidFill>
          <a:latin typeface="+mn-lt"/>
          <a:ea typeface="+mn-ea"/>
          <a:cs typeface="+mn-cs"/>
        </a:defRPr>
      </a:lvl8pPr>
      <a:lvl9pPr marL="3684317" indent="-216725" algn="l" defTabSz="866899" rtl="0" eaLnBrk="1" latinLnBrk="0" hangingPunct="1">
        <a:spcBef>
          <a:spcPct val="20000"/>
        </a:spcBef>
        <a:buFont typeface="Arial" pitchFamily="34" charset="0"/>
        <a:buChar char="•"/>
        <a:defRPr sz="1896" kern="1200">
          <a:solidFill>
            <a:schemeClr val="tx1"/>
          </a:solidFill>
          <a:latin typeface="+mn-lt"/>
          <a:ea typeface="+mn-ea"/>
          <a:cs typeface="+mn-cs"/>
        </a:defRPr>
      </a:lvl9pPr>
    </p:bodyStyle>
    <p:otherStyle>
      <a:defPPr>
        <a:defRPr lang="en-US"/>
      </a:defPPr>
      <a:lvl1pPr marL="0" algn="l" defTabSz="866899" rtl="0" eaLnBrk="1" latinLnBrk="0" hangingPunct="1">
        <a:defRPr sz="1707" kern="1200">
          <a:solidFill>
            <a:schemeClr val="tx1"/>
          </a:solidFill>
          <a:latin typeface="+mn-lt"/>
          <a:ea typeface="+mn-ea"/>
          <a:cs typeface="+mn-cs"/>
        </a:defRPr>
      </a:lvl1pPr>
      <a:lvl2pPr marL="433448" algn="l" defTabSz="866899" rtl="0" eaLnBrk="1" latinLnBrk="0" hangingPunct="1">
        <a:defRPr sz="1707" kern="1200">
          <a:solidFill>
            <a:schemeClr val="tx1"/>
          </a:solidFill>
          <a:latin typeface="+mn-lt"/>
          <a:ea typeface="+mn-ea"/>
          <a:cs typeface="+mn-cs"/>
        </a:defRPr>
      </a:lvl2pPr>
      <a:lvl3pPr marL="866899" algn="l" defTabSz="866899" rtl="0" eaLnBrk="1" latinLnBrk="0" hangingPunct="1">
        <a:defRPr sz="1707" kern="1200">
          <a:solidFill>
            <a:schemeClr val="tx1"/>
          </a:solidFill>
          <a:latin typeface="+mn-lt"/>
          <a:ea typeface="+mn-ea"/>
          <a:cs typeface="+mn-cs"/>
        </a:defRPr>
      </a:lvl3pPr>
      <a:lvl4pPr marL="1300347" algn="l" defTabSz="866899" rtl="0" eaLnBrk="1" latinLnBrk="0" hangingPunct="1">
        <a:defRPr sz="1707" kern="1200">
          <a:solidFill>
            <a:schemeClr val="tx1"/>
          </a:solidFill>
          <a:latin typeface="+mn-lt"/>
          <a:ea typeface="+mn-ea"/>
          <a:cs typeface="+mn-cs"/>
        </a:defRPr>
      </a:lvl4pPr>
      <a:lvl5pPr marL="1733797" algn="l" defTabSz="866899" rtl="0" eaLnBrk="1" latinLnBrk="0" hangingPunct="1">
        <a:defRPr sz="1707" kern="1200">
          <a:solidFill>
            <a:schemeClr val="tx1"/>
          </a:solidFill>
          <a:latin typeface="+mn-lt"/>
          <a:ea typeface="+mn-ea"/>
          <a:cs typeface="+mn-cs"/>
        </a:defRPr>
      </a:lvl5pPr>
      <a:lvl6pPr marL="2167246" algn="l" defTabSz="866899" rtl="0" eaLnBrk="1" latinLnBrk="0" hangingPunct="1">
        <a:defRPr sz="1707" kern="1200">
          <a:solidFill>
            <a:schemeClr val="tx1"/>
          </a:solidFill>
          <a:latin typeface="+mn-lt"/>
          <a:ea typeface="+mn-ea"/>
          <a:cs typeface="+mn-cs"/>
        </a:defRPr>
      </a:lvl6pPr>
      <a:lvl7pPr marL="2600695" algn="l" defTabSz="866899" rtl="0" eaLnBrk="1" latinLnBrk="0" hangingPunct="1">
        <a:defRPr sz="1707" kern="1200">
          <a:solidFill>
            <a:schemeClr val="tx1"/>
          </a:solidFill>
          <a:latin typeface="+mn-lt"/>
          <a:ea typeface="+mn-ea"/>
          <a:cs typeface="+mn-cs"/>
        </a:defRPr>
      </a:lvl7pPr>
      <a:lvl8pPr marL="3034144" algn="l" defTabSz="866899" rtl="0" eaLnBrk="1" latinLnBrk="0" hangingPunct="1">
        <a:defRPr sz="1707" kern="1200">
          <a:solidFill>
            <a:schemeClr val="tx1"/>
          </a:solidFill>
          <a:latin typeface="+mn-lt"/>
          <a:ea typeface="+mn-ea"/>
          <a:cs typeface="+mn-cs"/>
        </a:defRPr>
      </a:lvl8pPr>
      <a:lvl9pPr marL="3467594" algn="l" defTabSz="866899"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744687"/>
      </p:ext>
    </p:extLst>
  </p:cSld>
  <p:clrMap bg1="lt1" tx1="dk1" bg2="lt2" tx2="dk2" accent1="accent1" accent2="accent2" accent3="accent3" accent4="accent4" accent5="accent5" accent6="accent6" hlink="hlink" folHlink="folHlink"/>
  <p:sldLayoutIdLst>
    <p:sldLayoutId id="21474838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A69B1F-CC0E-41CC-B8D9-B8BF5AD51121}"/>
              </a:ext>
            </a:extLst>
          </p:cNvPr>
          <p:cNvSpPr/>
          <p:nvPr userDrawn="1"/>
        </p:nvSpPr>
        <p:spPr>
          <a:xfrm>
            <a:off x="0" y="0"/>
            <a:ext cx="17340263" cy="9753600"/>
          </a:xfrm>
          <a:prstGeom prst="rect">
            <a:avLst/>
          </a:prstGeom>
          <a:solidFill>
            <a:srgbClr val="B7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56C69A3-0BF9-4BEB-90AC-68B99630E767}"/>
              </a:ext>
            </a:extLst>
          </p:cNvPr>
          <p:cNvSpPr/>
          <p:nvPr userDrawn="1"/>
        </p:nvSpPr>
        <p:spPr>
          <a:xfrm>
            <a:off x="511444" y="519548"/>
            <a:ext cx="16288719" cy="871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txBox="1">
            <a:spLocks/>
          </p:cNvSpPr>
          <p:nvPr/>
        </p:nvSpPr>
        <p:spPr>
          <a:xfrm>
            <a:off x="987552" y="693531"/>
            <a:ext cx="15949287" cy="921909"/>
          </a:xfrm>
          <a:prstGeom prst="rect">
            <a:avLst/>
          </a:prstGeom>
        </p:spPr>
        <p:txBody>
          <a:bodyPr/>
          <a:lstStyle/>
          <a:p>
            <a:pPr defTabSz="975345" fontAlgn="base" hangingPunct="1">
              <a:spcBef>
                <a:spcPct val="0"/>
              </a:spcBef>
              <a:spcAft>
                <a:spcPct val="0"/>
              </a:spcAft>
              <a:defRPr/>
            </a:pPr>
            <a:endParaRPr lang="en-US" sz="5400">
              <a:solidFill>
                <a:schemeClr val="accent1"/>
              </a:solidFill>
              <a:latin typeface="+mj-lt"/>
              <a:ea typeface="+mn-ea"/>
              <a:cs typeface="Times New Roman" pitchFamily="18"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04" t="5782" r="11690" b="4838"/>
          <a:stretch/>
        </p:blipFill>
        <p:spPr bwMode="auto">
          <a:xfrm rot="21172563">
            <a:off x="11000031" y="2332775"/>
            <a:ext cx="5410695" cy="619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7A38ED23-58AF-4461-839C-AE10078D2A8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5994457" y="8424268"/>
            <a:ext cx="685800" cy="685800"/>
          </a:xfrm>
          <a:prstGeom prst="rect">
            <a:avLst/>
          </a:prstGeom>
        </p:spPr>
      </p:pic>
    </p:spTree>
    <p:extLst>
      <p:ext uri="{BB962C8B-B14F-4D97-AF65-F5344CB8AC3E}">
        <p14:creationId xmlns:p14="http://schemas.microsoft.com/office/powerpoint/2010/main" val="324226649"/>
      </p:ext>
    </p:extLst>
  </p:cSld>
  <p:clrMap bg1="lt1" tx1="dk1" bg2="lt2" tx2="dk2" accent1="accent1" accent2="accent2" accent3="accent3" accent4="accent4" accent5="accent5" accent6="accent6" hlink="hlink" folHlink="folHlink"/>
  <p:sldLayoutIdLst>
    <p:sldLayoutId id="2147484055" r:id="rId1"/>
  </p:sldLayoutIdLst>
  <p:hf hdr="0" ftr="0" dt="0"/>
  <p:txStyles>
    <p:titleStyle>
      <a:lvl1pPr algn="l" rtl="0" eaLnBrk="1" fontAlgn="base" hangingPunct="1">
        <a:spcBef>
          <a:spcPct val="0"/>
        </a:spcBef>
        <a:spcAft>
          <a:spcPct val="0"/>
        </a:spcAft>
        <a:defRPr sz="3840" b="1">
          <a:solidFill>
            <a:schemeClr val="tx2"/>
          </a:solidFill>
          <a:latin typeface="Times New Roman" pitchFamily="18" charset="0"/>
          <a:ea typeface="+mj-ea"/>
          <a:cs typeface="Times New Roman" pitchFamily="18" charset="0"/>
        </a:defRPr>
      </a:lvl1pPr>
      <a:lvl2pPr algn="l" rtl="0" eaLnBrk="1" fontAlgn="base" hangingPunct="1">
        <a:spcBef>
          <a:spcPct val="0"/>
        </a:spcBef>
        <a:spcAft>
          <a:spcPct val="0"/>
        </a:spcAft>
        <a:defRPr sz="3840" b="1">
          <a:solidFill>
            <a:schemeClr val="tx2"/>
          </a:solidFill>
          <a:latin typeface="Times New Roman" pitchFamily="18" charset="0"/>
        </a:defRPr>
      </a:lvl2pPr>
      <a:lvl3pPr algn="l" rtl="0" eaLnBrk="1" fontAlgn="base" hangingPunct="1">
        <a:spcBef>
          <a:spcPct val="0"/>
        </a:spcBef>
        <a:spcAft>
          <a:spcPct val="0"/>
        </a:spcAft>
        <a:defRPr sz="3840" b="1">
          <a:solidFill>
            <a:schemeClr val="tx2"/>
          </a:solidFill>
          <a:latin typeface="Times New Roman" pitchFamily="18" charset="0"/>
        </a:defRPr>
      </a:lvl3pPr>
      <a:lvl4pPr algn="l" rtl="0" eaLnBrk="1" fontAlgn="base" hangingPunct="1">
        <a:spcBef>
          <a:spcPct val="0"/>
        </a:spcBef>
        <a:spcAft>
          <a:spcPct val="0"/>
        </a:spcAft>
        <a:defRPr sz="3840" b="1">
          <a:solidFill>
            <a:schemeClr val="tx2"/>
          </a:solidFill>
          <a:latin typeface="Times New Roman" pitchFamily="18" charset="0"/>
        </a:defRPr>
      </a:lvl4pPr>
      <a:lvl5pPr algn="l" rtl="0" eaLnBrk="1" fontAlgn="base" hangingPunct="1">
        <a:spcBef>
          <a:spcPct val="0"/>
        </a:spcBef>
        <a:spcAft>
          <a:spcPct val="0"/>
        </a:spcAft>
        <a:defRPr sz="3840" b="1">
          <a:solidFill>
            <a:schemeClr val="tx2"/>
          </a:solidFill>
          <a:latin typeface="Times New Roman" pitchFamily="18" charset="0"/>
        </a:defRPr>
      </a:lvl5pPr>
      <a:lvl6pPr marL="487672" algn="l" rtl="0" eaLnBrk="1" fontAlgn="base" hangingPunct="1">
        <a:spcBef>
          <a:spcPct val="0"/>
        </a:spcBef>
        <a:spcAft>
          <a:spcPct val="0"/>
        </a:spcAft>
        <a:defRPr sz="3840" b="1">
          <a:solidFill>
            <a:schemeClr val="tx2"/>
          </a:solidFill>
          <a:latin typeface="Times New Roman" pitchFamily="18" charset="0"/>
        </a:defRPr>
      </a:lvl6pPr>
      <a:lvl7pPr marL="975345" algn="l" rtl="0" eaLnBrk="1" fontAlgn="base" hangingPunct="1">
        <a:spcBef>
          <a:spcPct val="0"/>
        </a:spcBef>
        <a:spcAft>
          <a:spcPct val="0"/>
        </a:spcAft>
        <a:defRPr sz="3840" b="1">
          <a:solidFill>
            <a:schemeClr val="tx2"/>
          </a:solidFill>
          <a:latin typeface="Times New Roman" pitchFamily="18" charset="0"/>
        </a:defRPr>
      </a:lvl7pPr>
      <a:lvl8pPr marL="1463017" algn="l" rtl="0" eaLnBrk="1" fontAlgn="base" hangingPunct="1">
        <a:spcBef>
          <a:spcPct val="0"/>
        </a:spcBef>
        <a:spcAft>
          <a:spcPct val="0"/>
        </a:spcAft>
        <a:defRPr sz="3840" b="1">
          <a:solidFill>
            <a:schemeClr val="tx2"/>
          </a:solidFill>
          <a:latin typeface="Times New Roman" pitchFamily="18" charset="0"/>
        </a:defRPr>
      </a:lvl8pPr>
      <a:lvl9pPr marL="1950690" algn="l" rtl="0" eaLnBrk="1" fontAlgn="base" hangingPunct="1">
        <a:spcBef>
          <a:spcPct val="0"/>
        </a:spcBef>
        <a:spcAft>
          <a:spcPct val="0"/>
        </a:spcAft>
        <a:defRPr sz="3840" b="1">
          <a:solidFill>
            <a:schemeClr val="tx2"/>
          </a:solidFill>
          <a:latin typeface="Times New Roman" pitchFamily="18" charset="0"/>
        </a:defRPr>
      </a:lvl9pPr>
    </p:titleStyle>
    <p:bodyStyle>
      <a:lvl1pPr marL="365754" indent="-365754" algn="l" rtl="0" eaLnBrk="1" fontAlgn="base" hangingPunct="1">
        <a:spcBef>
          <a:spcPct val="20000"/>
        </a:spcBef>
        <a:spcAft>
          <a:spcPct val="0"/>
        </a:spcAft>
        <a:buClr>
          <a:schemeClr val="accent5"/>
        </a:buClr>
        <a:buFont typeface="Wingdings" pitchFamily="2" charset="2"/>
        <a:buChar char="§"/>
        <a:defRPr sz="3413">
          <a:solidFill>
            <a:schemeClr val="tx1"/>
          </a:solidFill>
          <a:latin typeface="+mn-lt"/>
          <a:ea typeface="+mn-ea"/>
          <a:cs typeface="+mn-cs"/>
        </a:defRPr>
      </a:lvl1pPr>
      <a:lvl2pPr marL="792468" indent="-304796" algn="l" rtl="0" eaLnBrk="1" fontAlgn="base" hangingPunct="1">
        <a:spcBef>
          <a:spcPct val="20000"/>
        </a:spcBef>
        <a:spcAft>
          <a:spcPct val="0"/>
        </a:spcAft>
        <a:buClr>
          <a:schemeClr val="accent5"/>
        </a:buClr>
        <a:buChar char="•"/>
        <a:defRPr sz="2987">
          <a:solidFill>
            <a:schemeClr val="tx1"/>
          </a:solidFill>
          <a:latin typeface="+mn-lt"/>
        </a:defRPr>
      </a:lvl2pPr>
      <a:lvl3pPr marL="1219181" indent="-243836" algn="l" rtl="0" eaLnBrk="1" fontAlgn="base" hangingPunct="1">
        <a:spcBef>
          <a:spcPct val="20000"/>
        </a:spcBef>
        <a:spcAft>
          <a:spcPct val="0"/>
        </a:spcAft>
        <a:buClr>
          <a:schemeClr val="accent5"/>
        </a:buClr>
        <a:buFont typeface="Wingdings" pitchFamily="2" charset="2"/>
        <a:buChar char="§"/>
        <a:defRPr sz="2560">
          <a:solidFill>
            <a:schemeClr val="tx1"/>
          </a:solidFill>
          <a:latin typeface="+mn-lt"/>
        </a:defRPr>
      </a:lvl3pPr>
      <a:lvl4pPr marL="1706853" indent="-243836" algn="l" rtl="0" eaLnBrk="1" fontAlgn="base" hangingPunct="1">
        <a:spcBef>
          <a:spcPct val="20000"/>
        </a:spcBef>
        <a:spcAft>
          <a:spcPct val="0"/>
        </a:spcAft>
        <a:buChar char="–"/>
        <a:defRPr sz="2133">
          <a:solidFill>
            <a:schemeClr val="tx1"/>
          </a:solidFill>
          <a:latin typeface="+mn-lt"/>
        </a:defRPr>
      </a:lvl4pPr>
      <a:lvl5pPr marL="2194526" indent="-243836" algn="l" rtl="0" eaLnBrk="1" fontAlgn="base" hangingPunct="1">
        <a:spcBef>
          <a:spcPct val="20000"/>
        </a:spcBef>
        <a:spcAft>
          <a:spcPct val="0"/>
        </a:spcAft>
        <a:buChar char="»"/>
        <a:defRPr sz="2133">
          <a:solidFill>
            <a:schemeClr val="tx1"/>
          </a:solidFill>
          <a:latin typeface="+mn-lt"/>
        </a:defRPr>
      </a:lvl5pPr>
      <a:lvl6pPr marL="2682198" indent="-243836" algn="l" rtl="0" eaLnBrk="1" fontAlgn="base" hangingPunct="1">
        <a:spcBef>
          <a:spcPct val="20000"/>
        </a:spcBef>
        <a:spcAft>
          <a:spcPct val="0"/>
        </a:spcAft>
        <a:buChar char="»"/>
        <a:defRPr sz="2133">
          <a:solidFill>
            <a:schemeClr val="tx1"/>
          </a:solidFill>
          <a:latin typeface="+mn-lt"/>
        </a:defRPr>
      </a:lvl6pPr>
      <a:lvl7pPr marL="3169870" indent="-243836" algn="l" rtl="0" eaLnBrk="1" fontAlgn="base" hangingPunct="1">
        <a:spcBef>
          <a:spcPct val="20000"/>
        </a:spcBef>
        <a:spcAft>
          <a:spcPct val="0"/>
        </a:spcAft>
        <a:buChar char="»"/>
        <a:defRPr sz="2133">
          <a:solidFill>
            <a:schemeClr val="tx1"/>
          </a:solidFill>
          <a:latin typeface="+mn-lt"/>
        </a:defRPr>
      </a:lvl7pPr>
      <a:lvl8pPr marL="3657543" indent="-243836" algn="l" rtl="0" eaLnBrk="1" fontAlgn="base" hangingPunct="1">
        <a:spcBef>
          <a:spcPct val="20000"/>
        </a:spcBef>
        <a:spcAft>
          <a:spcPct val="0"/>
        </a:spcAft>
        <a:buChar char="»"/>
        <a:defRPr sz="2133">
          <a:solidFill>
            <a:schemeClr val="tx1"/>
          </a:solidFill>
          <a:latin typeface="+mn-lt"/>
        </a:defRPr>
      </a:lvl8pPr>
      <a:lvl9pPr marL="4145215" indent="-243836" algn="l" rtl="0" eaLnBrk="1" fontAlgn="base" hangingPunct="1">
        <a:spcBef>
          <a:spcPct val="20000"/>
        </a:spcBef>
        <a:spcAft>
          <a:spcPct val="0"/>
        </a:spcAft>
        <a:buChar char="»"/>
        <a:defRPr sz="2133">
          <a:solidFill>
            <a:schemeClr val="tx1"/>
          </a:solidFill>
          <a:latin typeface="+mn-lt"/>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24299"/>
      </p:ext>
    </p:extLst>
  </p:cSld>
  <p:clrMap bg1="lt1" tx1="dk1" bg2="lt2" tx2="dk2" accent1="accent1" accent2="accent2" accent3="accent3" accent4="accent4" accent5="accent5" accent6="accent6" hlink="hlink" folHlink="folHlink"/>
  <p:sldLayoutIdLst>
    <p:sldLayoutId id="2147483772" r:id="rId1"/>
    <p:sldLayoutId id="2147483936" r:id="rId2"/>
    <p:sldLayoutId id="2147483937" r:id="rId3"/>
    <p:sldLayoutId id="2147483938" r:id="rId4"/>
    <p:sldLayoutId id="2147483939" r:id="rId5"/>
    <p:sldLayoutId id="214748394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88887-62EC-4609-AAB2-FF8C2A6A6F18}"/>
              </a:ext>
            </a:extLst>
          </p:cNvPr>
          <p:cNvSpPr>
            <a:spLocks noGrp="1"/>
          </p:cNvSpPr>
          <p:nvPr>
            <p:ph type="title"/>
          </p:nvPr>
        </p:nvSpPr>
        <p:spPr>
          <a:xfrm>
            <a:off x="1192213" y="519113"/>
            <a:ext cx="14955837" cy="130968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78953543"/>
      </p:ext>
    </p:extLst>
  </p:cSld>
  <p:clrMap bg1="lt1" tx1="dk1" bg2="lt2" tx2="dk2" accent1="accent1" accent2="accent2" accent3="accent3" accent4="accent4" accent5="accent5" accent6="accent6" hlink="hlink" folHlink="folHlink"/>
  <p:sldLayoutIdLst>
    <p:sldLayoutId id="2147483670" r:id="rId1"/>
    <p:sldLayoutId id="2147483783" r:id="rId2"/>
    <p:sldLayoutId id="2147483676" r:id="rId3"/>
  </p:sldLayoutIdLst>
  <p:txStyles>
    <p:title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62283-37EB-4357-9171-7F3AAA8E4044}"/>
              </a:ext>
            </a:extLst>
          </p:cNvPr>
          <p:cNvSpPr>
            <a:spLocks noGrp="1"/>
          </p:cNvSpPr>
          <p:nvPr>
            <p:ph type="title"/>
          </p:nvPr>
        </p:nvSpPr>
        <p:spPr>
          <a:xfrm>
            <a:off x="1192213" y="519113"/>
            <a:ext cx="14955837" cy="105060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54070141"/>
      </p:ext>
    </p:extLst>
  </p:cSld>
  <p:clrMap bg1="lt1" tx1="dk1" bg2="lt2" tx2="dk2" accent1="accent1" accent2="accent2" accent3="accent3" accent4="accent4" accent5="accent5" accent6="accent6" hlink="hlink" folHlink="folHlink"/>
  <p:sldLayoutIdLst>
    <p:sldLayoutId id="2147483780" r:id="rId1"/>
    <p:sldLayoutId id="2147483784" r:id="rId2"/>
    <p:sldLayoutId id="2147483785" r:id="rId3"/>
    <p:sldLayoutId id="2147483786" r:id="rId4"/>
    <p:sldLayoutId id="2147483787" r:id="rId5"/>
    <p:sldLayoutId id="2147483781" r:id="rId6"/>
    <p:sldLayoutId id="2147483788" r:id="rId7"/>
  </p:sldLayoutIdLst>
  <p:hf hdr="0" ftr="0" dt="0"/>
  <p:txStyles>
    <p:titleStyle>
      <a:lvl1pPr algn="l" defTabSz="1299126" rtl="0" eaLnBrk="1" latinLnBrk="0" hangingPunct="1">
        <a:spcBef>
          <a:spcPct val="0"/>
        </a:spcBef>
        <a:buNone/>
        <a:defRPr sz="5400" kern="1200">
          <a:solidFill>
            <a:schemeClr val="accent1"/>
          </a:solidFill>
          <a:latin typeface="+mj-lt"/>
          <a:ea typeface="+mj-ea"/>
          <a:cs typeface="+mj-cs"/>
        </a:defRPr>
      </a:lvl1pPr>
    </p:titleStyle>
    <p:bodyStyle>
      <a:lvl1pPr marL="487179" indent="-487179" algn="l" defTabSz="1299126"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5543" indent="-405983" algn="l" defTabSz="1299126"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3906" indent="-324778" algn="l" defTabSz="129912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3473"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3048"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2610"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2170"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1739"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1295" indent="-324778" algn="l" defTabSz="1299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99126" rtl="0" eaLnBrk="1" latinLnBrk="0" hangingPunct="1">
        <a:defRPr sz="2600" kern="1200">
          <a:solidFill>
            <a:schemeClr val="tx1"/>
          </a:solidFill>
          <a:latin typeface="+mn-lt"/>
          <a:ea typeface="+mn-ea"/>
          <a:cs typeface="+mn-cs"/>
        </a:defRPr>
      </a:lvl1pPr>
      <a:lvl2pPr marL="649557" algn="l" defTabSz="1299126" rtl="0" eaLnBrk="1" latinLnBrk="0" hangingPunct="1">
        <a:defRPr sz="2600" kern="1200">
          <a:solidFill>
            <a:schemeClr val="tx1"/>
          </a:solidFill>
          <a:latin typeface="+mn-lt"/>
          <a:ea typeface="+mn-ea"/>
          <a:cs typeface="+mn-cs"/>
        </a:defRPr>
      </a:lvl2pPr>
      <a:lvl3pPr marL="1299126" algn="l" defTabSz="1299126" rtl="0" eaLnBrk="1" latinLnBrk="0" hangingPunct="1">
        <a:defRPr sz="2600" kern="1200">
          <a:solidFill>
            <a:schemeClr val="tx1"/>
          </a:solidFill>
          <a:latin typeface="+mn-lt"/>
          <a:ea typeface="+mn-ea"/>
          <a:cs typeface="+mn-cs"/>
        </a:defRPr>
      </a:lvl3pPr>
      <a:lvl4pPr marL="1948698" algn="l" defTabSz="1299126" rtl="0" eaLnBrk="1" latinLnBrk="0" hangingPunct="1">
        <a:defRPr sz="2600" kern="1200">
          <a:solidFill>
            <a:schemeClr val="tx1"/>
          </a:solidFill>
          <a:latin typeface="+mn-lt"/>
          <a:ea typeface="+mn-ea"/>
          <a:cs typeface="+mn-cs"/>
        </a:defRPr>
      </a:lvl4pPr>
      <a:lvl5pPr marL="2598261" algn="l" defTabSz="1299126" rtl="0" eaLnBrk="1" latinLnBrk="0" hangingPunct="1">
        <a:defRPr sz="2600" kern="1200">
          <a:solidFill>
            <a:schemeClr val="tx1"/>
          </a:solidFill>
          <a:latin typeface="+mn-lt"/>
          <a:ea typeface="+mn-ea"/>
          <a:cs typeface="+mn-cs"/>
        </a:defRPr>
      </a:lvl5pPr>
      <a:lvl6pPr marL="3247821" algn="l" defTabSz="1299126" rtl="0" eaLnBrk="1" latinLnBrk="0" hangingPunct="1">
        <a:defRPr sz="2600" kern="1200">
          <a:solidFill>
            <a:schemeClr val="tx1"/>
          </a:solidFill>
          <a:latin typeface="+mn-lt"/>
          <a:ea typeface="+mn-ea"/>
          <a:cs typeface="+mn-cs"/>
        </a:defRPr>
      </a:lvl6pPr>
      <a:lvl7pPr marL="3897393" algn="l" defTabSz="1299126" rtl="0" eaLnBrk="1" latinLnBrk="0" hangingPunct="1">
        <a:defRPr sz="2600" kern="1200">
          <a:solidFill>
            <a:schemeClr val="tx1"/>
          </a:solidFill>
          <a:latin typeface="+mn-lt"/>
          <a:ea typeface="+mn-ea"/>
          <a:cs typeface="+mn-cs"/>
        </a:defRPr>
      </a:lvl7pPr>
      <a:lvl8pPr marL="4546950" algn="l" defTabSz="1299126" rtl="0" eaLnBrk="1" latinLnBrk="0" hangingPunct="1">
        <a:defRPr sz="2600" kern="1200">
          <a:solidFill>
            <a:schemeClr val="tx1"/>
          </a:solidFill>
          <a:latin typeface="+mn-lt"/>
          <a:ea typeface="+mn-ea"/>
          <a:cs typeface="+mn-cs"/>
        </a:defRPr>
      </a:lvl8pPr>
      <a:lvl9pPr marL="5196520" algn="l" defTabSz="1299126"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tle 2"/>
          <p:cNvSpPr txBox="1">
            <a:spLocks/>
          </p:cNvSpPr>
          <p:nvPr/>
        </p:nvSpPr>
        <p:spPr>
          <a:xfrm>
            <a:off x="685800" y="530352"/>
            <a:ext cx="15940672" cy="889743"/>
          </a:xfrm>
          <a:prstGeom prst="rect">
            <a:avLst/>
          </a:prstGeom>
        </p:spPr>
        <p:txBody>
          <a:bodyPr lIns="0" tIns="0" rIns="0" bIns="0"/>
          <a:lstStyle/>
          <a:p>
            <a:pPr defTabSz="1300460" fontAlgn="base" hangingPunct="1">
              <a:spcBef>
                <a:spcPct val="0"/>
              </a:spcBef>
              <a:spcAft>
                <a:spcPct val="0"/>
              </a:spcAft>
              <a:defRPr/>
            </a:pPr>
            <a:r>
              <a:rPr lang="en-US" sz="5400">
                <a:solidFill>
                  <a:schemeClr val="bg1"/>
                </a:solidFill>
                <a:latin typeface="+mj-lt"/>
                <a:ea typeface="+mn-ea"/>
                <a:cs typeface="Times New Roman" pitchFamily="18" charset="0"/>
              </a:rPr>
              <a:t>Real World Reflection</a:t>
            </a:r>
          </a:p>
        </p:txBody>
      </p:sp>
      <p:sp>
        <p:nvSpPr>
          <p:cNvPr id="2" name="Rectangle 1">
            <a:extLst>
              <a:ext uri="{FF2B5EF4-FFF2-40B4-BE49-F238E27FC236}">
                <a16:creationId xmlns:a16="http://schemas.microsoft.com/office/drawing/2014/main" id="{3DEC438E-95F5-48C8-8F83-F6F5602B5683}"/>
              </a:ext>
            </a:extLst>
          </p:cNvPr>
          <p:cNvSpPr/>
          <p:nvPr userDrawn="1"/>
        </p:nvSpPr>
        <p:spPr>
          <a:xfrm>
            <a:off x="1" y="0"/>
            <a:ext cx="8670130" cy="9753600"/>
          </a:xfrm>
          <a:prstGeom prst="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035377" y="1905000"/>
            <a:ext cx="5939640" cy="5943600"/>
          </a:xfrm>
          <a:prstGeom prst="rect">
            <a:avLst/>
          </a:prstGeom>
        </p:spPr>
      </p:pic>
      <p:pic>
        <p:nvPicPr>
          <p:cNvPr id="4" name="Picture 3">
            <a:extLst>
              <a:ext uri="{FF2B5EF4-FFF2-40B4-BE49-F238E27FC236}">
                <a16:creationId xmlns:a16="http://schemas.microsoft.com/office/drawing/2014/main" id="{BB3ADF50-0908-4D08-82DC-D954362686D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5994457" y="8548252"/>
            <a:ext cx="685800" cy="685800"/>
          </a:xfrm>
          <a:prstGeom prst="rect">
            <a:avLst/>
          </a:prstGeom>
        </p:spPr>
      </p:pic>
    </p:spTree>
    <p:extLst>
      <p:ext uri="{BB962C8B-B14F-4D97-AF65-F5344CB8AC3E}">
        <p14:creationId xmlns:p14="http://schemas.microsoft.com/office/powerpoint/2010/main" val="2553607884"/>
      </p:ext>
    </p:extLst>
  </p:cSld>
  <p:clrMap bg1="lt1" tx1="dk1" bg2="lt2" tx2="dk2" accent1="accent1" accent2="accent2" accent3="accent3" accent4="accent4" accent5="accent5" accent6="accent6" hlink="hlink" folHlink="folHlink"/>
  <p:sldLayoutIdLst>
    <p:sldLayoutId id="2147483943" r:id="rId1"/>
  </p:sldLayoutIdLst>
  <p:hf hdr="0" ftr="0" dt="0"/>
  <p:txStyles>
    <p:titleStyle>
      <a:lvl1pPr algn="l" rtl="0" eaLnBrk="1" fontAlgn="base" hangingPunct="1">
        <a:spcBef>
          <a:spcPct val="0"/>
        </a:spcBef>
        <a:spcAft>
          <a:spcPct val="0"/>
        </a:spcAft>
        <a:defRPr sz="3840" b="1">
          <a:solidFill>
            <a:schemeClr val="tx2"/>
          </a:solidFill>
          <a:latin typeface="Times New Roman" pitchFamily="18" charset="0"/>
          <a:ea typeface="+mj-ea"/>
          <a:cs typeface="Times New Roman" pitchFamily="18" charset="0"/>
        </a:defRPr>
      </a:lvl1pPr>
      <a:lvl2pPr algn="l" rtl="0" eaLnBrk="1" fontAlgn="base" hangingPunct="1">
        <a:spcBef>
          <a:spcPct val="0"/>
        </a:spcBef>
        <a:spcAft>
          <a:spcPct val="0"/>
        </a:spcAft>
        <a:defRPr sz="3840" b="1">
          <a:solidFill>
            <a:schemeClr val="tx2"/>
          </a:solidFill>
          <a:latin typeface="Times New Roman" pitchFamily="18" charset="0"/>
        </a:defRPr>
      </a:lvl2pPr>
      <a:lvl3pPr algn="l" rtl="0" eaLnBrk="1" fontAlgn="base" hangingPunct="1">
        <a:spcBef>
          <a:spcPct val="0"/>
        </a:spcBef>
        <a:spcAft>
          <a:spcPct val="0"/>
        </a:spcAft>
        <a:defRPr sz="3840" b="1">
          <a:solidFill>
            <a:schemeClr val="tx2"/>
          </a:solidFill>
          <a:latin typeface="Times New Roman" pitchFamily="18" charset="0"/>
        </a:defRPr>
      </a:lvl3pPr>
      <a:lvl4pPr algn="l" rtl="0" eaLnBrk="1" fontAlgn="base" hangingPunct="1">
        <a:spcBef>
          <a:spcPct val="0"/>
        </a:spcBef>
        <a:spcAft>
          <a:spcPct val="0"/>
        </a:spcAft>
        <a:defRPr sz="3840" b="1">
          <a:solidFill>
            <a:schemeClr val="tx2"/>
          </a:solidFill>
          <a:latin typeface="Times New Roman" pitchFamily="18" charset="0"/>
        </a:defRPr>
      </a:lvl4pPr>
      <a:lvl5pPr algn="l" rtl="0" eaLnBrk="1" fontAlgn="base" hangingPunct="1">
        <a:spcBef>
          <a:spcPct val="0"/>
        </a:spcBef>
        <a:spcAft>
          <a:spcPct val="0"/>
        </a:spcAft>
        <a:defRPr sz="3840" b="1">
          <a:solidFill>
            <a:schemeClr val="tx2"/>
          </a:solidFill>
          <a:latin typeface="Times New Roman" pitchFamily="18" charset="0"/>
        </a:defRPr>
      </a:lvl5pPr>
      <a:lvl6pPr marL="487672" algn="l" rtl="0" eaLnBrk="1" fontAlgn="base" hangingPunct="1">
        <a:spcBef>
          <a:spcPct val="0"/>
        </a:spcBef>
        <a:spcAft>
          <a:spcPct val="0"/>
        </a:spcAft>
        <a:defRPr sz="3840" b="1">
          <a:solidFill>
            <a:schemeClr val="tx2"/>
          </a:solidFill>
          <a:latin typeface="Times New Roman" pitchFamily="18" charset="0"/>
        </a:defRPr>
      </a:lvl6pPr>
      <a:lvl7pPr marL="975345" algn="l" rtl="0" eaLnBrk="1" fontAlgn="base" hangingPunct="1">
        <a:spcBef>
          <a:spcPct val="0"/>
        </a:spcBef>
        <a:spcAft>
          <a:spcPct val="0"/>
        </a:spcAft>
        <a:defRPr sz="3840" b="1">
          <a:solidFill>
            <a:schemeClr val="tx2"/>
          </a:solidFill>
          <a:latin typeface="Times New Roman" pitchFamily="18" charset="0"/>
        </a:defRPr>
      </a:lvl7pPr>
      <a:lvl8pPr marL="1463017" algn="l" rtl="0" eaLnBrk="1" fontAlgn="base" hangingPunct="1">
        <a:spcBef>
          <a:spcPct val="0"/>
        </a:spcBef>
        <a:spcAft>
          <a:spcPct val="0"/>
        </a:spcAft>
        <a:defRPr sz="3840" b="1">
          <a:solidFill>
            <a:schemeClr val="tx2"/>
          </a:solidFill>
          <a:latin typeface="Times New Roman" pitchFamily="18" charset="0"/>
        </a:defRPr>
      </a:lvl8pPr>
      <a:lvl9pPr marL="1950690" algn="l" rtl="0" eaLnBrk="1" fontAlgn="base" hangingPunct="1">
        <a:spcBef>
          <a:spcPct val="0"/>
        </a:spcBef>
        <a:spcAft>
          <a:spcPct val="0"/>
        </a:spcAft>
        <a:defRPr sz="3840" b="1">
          <a:solidFill>
            <a:schemeClr val="tx2"/>
          </a:solidFill>
          <a:latin typeface="Times New Roman" pitchFamily="18" charset="0"/>
        </a:defRPr>
      </a:lvl9pPr>
    </p:titleStyle>
    <p:bodyStyle>
      <a:lvl1pPr marL="365754" indent="-365754" algn="l" rtl="0" eaLnBrk="1" fontAlgn="base" hangingPunct="1">
        <a:spcBef>
          <a:spcPct val="20000"/>
        </a:spcBef>
        <a:spcAft>
          <a:spcPct val="0"/>
        </a:spcAft>
        <a:buClr>
          <a:schemeClr val="accent5"/>
        </a:buClr>
        <a:buFont typeface="Wingdings" pitchFamily="2" charset="2"/>
        <a:buChar char="§"/>
        <a:defRPr sz="3413">
          <a:solidFill>
            <a:schemeClr val="tx1"/>
          </a:solidFill>
          <a:latin typeface="+mn-lt"/>
          <a:ea typeface="+mn-ea"/>
          <a:cs typeface="+mn-cs"/>
        </a:defRPr>
      </a:lvl1pPr>
      <a:lvl2pPr marL="792468" indent="-304796" algn="l" rtl="0" eaLnBrk="1" fontAlgn="base" hangingPunct="1">
        <a:spcBef>
          <a:spcPct val="20000"/>
        </a:spcBef>
        <a:spcAft>
          <a:spcPct val="0"/>
        </a:spcAft>
        <a:buClr>
          <a:schemeClr val="accent5"/>
        </a:buClr>
        <a:buChar char="•"/>
        <a:defRPr sz="2987">
          <a:solidFill>
            <a:schemeClr val="tx1"/>
          </a:solidFill>
          <a:latin typeface="+mn-lt"/>
        </a:defRPr>
      </a:lvl2pPr>
      <a:lvl3pPr marL="1219181" indent="-243836" algn="l" rtl="0" eaLnBrk="1" fontAlgn="base" hangingPunct="1">
        <a:spcBef>
          <a:spcPct val="20000"/>
        </a:spcBef>
        <a:spcAft>
          <a:spcPct val="0"/>
        </a:spcAft>
        <a:buClr>
          <a:schemeClr val="accent5"/>
        </a:buClr>
        <a:buFont typeface="Wingdings" pitchFamily="2" charset="2"/>
        <a:buChar char="§"/>
        <a:defRPr sz="2560">
          <a:solidFill>
            <a:schemeClr val="tx1"/>
          </a:solidFill>
          <a:latin typeface="+mn-lt"/>
        </a:defRPr>
      </a:lvl3pPr>
      <a:lvl4pPr marL="1706853" indent="-243836" algn="l" rtl="0" eaLnBrk="1" fontAlgn="base" hangingPunct="1">
        <a:spcBef>
          <a:spcPct val="20000"/>
        </a:spcBef>
        <a:spcAft>
          <a:spcPct val="0"/>
        </a:spcAft>
        <a:buChar char="–"/>
        <a:defRPr sz="2133">
          <a:solidFill>
            <a:schemeClr val="tx1"/>
          </a:solidFill>
          <a:latin typeface="+mn-lt"/>
        </a:defRPr>
      </a:lvl4pPr>
      <a:lvl5pPr marL="2194526" indent="-243836" algn="l" rtl="0" eaLnBrk="1" fontAlgn="base" hangingPunct="1">
        <a:spcBef>
          <a:spcPct val="20000"/>
        </a:spcBef>
        <a:spcAft>
          <a:spcPct val="0"/>
        </a:spcAft>
        <a:buChar char="»"/>
        <a:defRPr sz="2133">
          <a:solidFill>
            <a:schemeClr val="tx1"/>
          </a:solidFill>
          <a:latin typeface="+mn-lt"/>
        </a:defRPr>
      </a:lvl5pPr>
      <a:lvl6pPr marL="2682198" indent="-243836" algn="l" rtl="0" eaLnBrk="1" fontAlgn="base" hangingPunct="1">
        <a:spcBef>
          <a:spcPct val="20000"/>
        </a:spcBef>
        <a:spcAft>
          <a:spcPct val="0"/>
        </a:spcAft>
        <a:buChar char="»"/>
        <a:defRPr sz="2133">
          <a:solidFill>
            <a:schemeClr val="tx1"/>
          </a:solidFill>
          <a:latin typeface="+mn-lt"/>
        </a:defRPr>
      </a:lvl6pPr>
      <a:lvl7pPr marL="3169870" indent="-243836" algn="l" rtl="0" eaLnBrk="1" fontAlgn="base" hangingPunct="1">
        <a:spcBef>
          <a:spcPct val="20000"/>
        </a:spcBef>
        <a:spcAft>
          <a:spcPct val="0"/>
        </a:spcAft>
        <a:buChar char="»"/>
        <a:defRPr sz="2133">
          <a:solidFill>
            <a:schemeClr val="tx1"/>
          </a:solidFill>
          <a:latin typeface="+mn-lt"/>
        </a:defRPr>
      </a:lvl7pPr>
      <a:lvl8pPr marL="3657543" indent="-243836" algn="l" rtl="0" eaLnBrk="1" fontAlgn="base" hangingPunct="1">
        <a:spcBef>
          <a:spcPct val="20000"/>
        </a:spcBef>
        <a:spcAft>
          <a:spcPct val="0"/>
        </a:spcAft>
        <a:buChar char="»"/>
        <a:defRPr sz="2133">
          <a:solidFill>
            <a:schemeClr val="tx1"/>
          </a:solidFill>
          <a:latin typeface="+mn-lt"/>
        </a:defRPr>
      </a:lvl8pPr>
      <a:lvl9pPr marL="4145215" indent="-243836" algn="l" rtl="0" eaLnBrk="1" fontAlgn="base" hangingPunct="1">
        <a:spcBef>
          <a:spcPct val="20000"/>
        </a:spcBef>
        <a:spcAft>
          <a:spcPct val="0"/>
        </a:spcAft>
        <a:buChar char="»"/>
        <a:defRPr sz="2133">
          <a:solidFill>
            <a:schemeClr val="tx1"/>
          </a:solidFill>
          <a:latin typeface="+mn-lt"/>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66552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21B2A-A560-48C2-8536-FC0840A0B0CE}"/>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94BEC-66BA-474B-B5FA-03D53DEDE8DA}"/>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18177-52F8-49B1-81BB-B8F8037B5C6A}"/>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F95C5B96-4669-4973-9E72-8C1A27A71CEC}" type="datetimeFigureOut">
              <a:rPr lang="en-US" smtClean="0"/>
              <a:t>9/24/2024</a:t>
            </a:fld>
            <a:endParaRPr lang="en-US"/>
          </a:p>
        </p:txBody>
      </p:sp>
      <p:sp>
        <p:nvSpPr>
          <p:cNvPr id="5" name="Footer Placeholder 4">
            <a:extLst>
              <a:ext uri="{FF2B5EF4-FFF2-40B4-BE49-F238E27FC236}">
                <a16:creationId xmlns:a16="http://schemas.microsoft.com/office/drawing/2014/main" id="{2B7CE57E-FDAF-4E88-B1F1-D66C4CEDE612}"/>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1B132-FFF0-43B7-AFBF-CC8E9C098736}"/>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76E9EBD6-7635-4D60-BC11-5E2CC5DC9E10}" type="slidenum">
              <a:rPr lang="en-US" smtClean="0"/>
              <a:t>‹#›</a:t>
            </a:fld>
            <a:endParaRPr lang="en-US"/>
          </a:p>
        </p:txBody>
      </p:sp>
    </p:spTree>
    <p:extLst>
      <p:ext uri="{BB962C8B-B14F-4D97-AF65-F5344CB8AC3E}">
        <p14:creationId xmlns:p14="http://schemas.microsoft.com/office/powerpoint/2010/main" val="614651485"/>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4" r:id="rId8"/>
    <p:sldLayoutId id="214748396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974565"/>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Lst>
  <p:txStyles>
    <p:titleStyle>
      <a:lvl1pPr algn="l" defTabSz="1300393"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098" indent="-325098" algn="l" defTabSz="1300393" rtl="0" eaLnBrk="1" latinLnBrk="0" hangingPunct="1">
        <a:lnSpc>
          <a:spcPct val="90000"/>
        </a:lnSpc>
        <a:spcBef>
          <a:spcPts val="1422"/>
        </a:spcBef>
        <a:buFont typeface="Arial"/>
        <a:buChar char="•"/>
        <a:defRPr sz="3982" kern="1200">
          <a:solidFill>
            <a:schemeClr val="tx1"/>
          </a:solidFill>
          <a:latin typeface="+mn-lt"/>
          <a:ea typeface="+mn-ea"/>
          <a:cs typeface="+mn-cs"/>
        </a:defRPr>
      </a:lvl1pPr>
      <a:lvl2pPr marL="975295" indent="-325098" algn="l" defTabSz="1300393" rtl="0" eaLnBrk="1" latinLnBrk="0" hangingPunct="1">
        <a:lnSpc>
          <a:spcPct val="90000"/>
        </a:lnSpc>
        <a:spcBef>
          <a:spcPts val="711"/>
        </a:spcBef>
        <a:buFont typeface="Arial"/>
        <a:buChar char="•"/>
        <a:defRPr sz="3413" kern="1200">
          <a:solidFill>
            <a:schemeClr val="tx1"/>
          </a:solidFill>
          <a:latin typeface="+mn-lt"/>
          <a:ea typeface="+mn-ea"/>
          <a:cs typeface="+mn-cs"/>
        </a:defRPr>
      </a:lvl2pPr>
      <a:lvl3pPr marL="1625492" indent="-325098" algn="l" defTabSz="1300393" rtl="0" eaLnBrk="1" latinLnBrk="0" hangingPunct="1">
        <a:lnSpc>
          <a:spcPct val="90000"/>
        </a:lnSpc>
        <a:spcBef>
          <a:spcPts val="711"/>
        </a:spcBef>
        <a:buFont typeface="Arial"/>
        <a:buChar char="•"/>
        <a:defRPr sz="2844" kern="1200">
          <a:solidFill>
            <a:schemeClr val="tx1"/>
          </a:solidFill>
          <a:latin typeface="+mn-lt"/>
          <a:ea typeface="+mn-ea"/>
          <a:cs typeface="+mn-cs"/>
        </a:defRPr>
      </a:lvl3pPr>
      <a:lvl4pPr marL="2275688" indent="-325098" algn="l" defTabSz="1300393" rtl="0" eaLnBrk="1" latinLnBrk="0" hangingPunct="1">
        <a:lnSpc>
          <a:spcPct val="90000"/>
        </a:lnSpc>
        <a:spcBef>
          <a:spcPts val="711"/>
        </a:spcBef>
        <a:buFont typeface="Arial"/>
        <a:buChar char="•"/>
        <a:defRPr sz="2560" kern="1200">
          <a:solidFill>
            <a:schemeClr val="tx1"/>
          </a:solidFill>
          <a:latin typeface="+mn-lt"/>
          <a:ea typeface="+mn-ea"/>
          <a:cs typeface="+mn-cs"/>
        </a:defRPr>
      </a:lvl4pPr>
      <a:lvl5pPr marL="2925885" indent="-325098" algn="l" defTabSz="1300393" rtl="0" eaLnBrk="1" latinLnBrk="0" hangingPunct="1">
        <a:lnSpc>
          <a:spcPct val="90000"/>
        </a:lnSpc>
        <a:spcBef>
          <a:spcPts val="711"/>
        </a:spcBef>
        <a:buFont typeface="Arial"/>
        <a:buChar char="•"/>
        <a:defRPr sz="2560" kern="1200">
          <a:solidFill>
            <a:schemeClr val="tx1"/>
          </a:solidFill>
          <a:latin typeface="+mn-lt"/>
          <a:ea typeface="+mn-ea"/>
          <a:cs typeface="+mn-cs"/>
        </a:defRPr>
      </a:lvl5pPr>
      <a:lvl6pPr marL="3576081" indent="-325098" algn="l" defTabSz="1300393" rtl="0" eaLnBrk="1" latinLnBrk="0" hangingPunct="1">
        <a:lnSpc>
          <a:spcPct val="90000"/>
        </a:lnSpc>
        <a:spcBef>
          <a:spcPts val="711"/>
        </a:spcBef>
        <a:buFont typeface="Arial"/>
        <a:buChar char="•"/>
        <a:defRPr sz="2560" kern="1200">
          <a:solidFill>
            <a:schemeClr val="tx1"/>
          </a:solidFill>
          <a:latin typeface="+mn-lt"/>
          <a:ea typeface="+mn-ea"/>
          <a:cs typeface="+mn-cs"/>
        </a:defRPr>
      </a:lvl6pPr>
      <a:lvl7pPr marL="4226278" indent="-325098" algn="l" defTabSz="1300393" rtl="0" eaLnBrk="1" latinLnBrk="0" hangingPunct="1">
        <a:lnSpc>
          <a:spcPct val="90000"/>
        </a:lnSpc>
        <a:spcBef>
          <a:spcPts val="711"/>
        </a:spcBef>
        <a:buFont typeface="Arial"/>
        <a:buChar char="•"/>
        <a:defRPr sz="2560" kern="1200">
          <a:solidFill>
            <a:schemeClr val="tx1"/>
          </a:solidFill>
          <a:latin typeface="+mn-lt"/>
          <a:ea typeface="+mn-ea"/>
          <a:cs typeface="+mn-cs"/>
        </a:defRPr>
      </a:lvl7pPr>
      <a:lvl8pPr marL="4876475" indent="-325098" algn="l" defTabSz="1300393" rtl="0" eaLnBrk="1" latinLnBrk="0" hangingPunct="1">
        <a:lnSpc>
          <a:spcPct val="90000"/>
        </a:lnSpc>
        <a:spcBef>
          <a:spcPts val="711"/>
        </a:spcBef>
        <a:buFont typeface="Arial"/>
        <a:buChar char="•"/>
        <a:defRPr sz="2560" kern="1200">
          <a:solidFill>
            <a:schemeClr val="tx1"/>
          </a:solidFill>
          <a:latin typeface="+mn-lt"/>
          <a:ea typeface="+mn-ea"/>
          <a:cs typeface="+mn-cs"/>
        </a:defRPr>
      </a:lvl8pPr>
      <a:lvl9pPr marL="5526671" indent="-325098" algn="l" defTabSz="1300393" rtl="0" eaLnBrk="1" latinLnBrk="0" hangingPunct="1">
        <a:lnSpc>
          <a:spcPct val="90000"/>
        </a:lnSpc>
        <a:spcBef>
          <a:spcPts val="711"/>
        </a:spcBef>
        <a:buFont typeface="Arial"/>
        <a:buChar char="•"/>
        <a:defRPr sz="2560" kern="1200">
          <a:solidFill>
            <a:schemeClr val="tx1"/>
          </a:solidFill>
          <a:latin typeface="+mn-lt"/>
          <a:ea typeface="+mn-ea"/>
          <a:cs typeface="+mn-cs"/>
        </a:defRPr>
      </a:lvl9pPr>
    </p:bodyStyle>
    <p:otherStyle>
      <a:defPPr>
        <a:defRPr lang="en-US"/>
      </a:defPPr>
      <a:lvl1pPr marL="0" algn="l" defTabSz="1300393" rtl="0" eaLnBrk="1" latinLnBrk="0" hangingPunct="1">
        <a:defRPr sz="2560" kern="1200">
          <a:solidFill>
            <a:schemeClr val="tx1"/>
          </a:solidFill>
          <a:latin typeface="+mn-lt"/>
          <a:ea typeface="+mn-ea"/>
          <a:cs typeface="+mn-cs"/>
        </a:defRPr>
      </a:lvl1pPr>
      <a:lvl2pPr marL="650197" algn="l" defTabSz="1300393" rtl="0" eaLnBrk="1" latinLnBrk="0" hangingPunct="1">
        <a:defRPr sz="2560" kern="1200">
          <a:solidFill>
            <a:schemeClr val="tx1"/>
          </a:solidFill>
          <a:latin typeface="+mn-lt"/>
          <a:ea typeface="+mn-ea"/>
          <a:cs typeface="+mn-cs"/>
        </a:defRPr>
      </a:lvl2pPr>
      <a:lvl3pPr marL="1300393" algn="l" defTabSz="1300393" rtl="0" eaLnBrk="1" latinLnBrk="0" hangingPunct="1">
        <a:defRPr sz="2560" kern="1200">
          <a:solidFill>
            <a:schemeClr val="tx1"/>
          </a:solidFill>
          <a:latin typeface="+mn-lt"/>
          <a:ea typeface="+mn-ea"/>
          <a:cs typeface="+mn-cs"/>
        </a:defRPr>
      </a:lvl3pPr>
      <a:lvl4pPr marL="1950590" algn="l" defTabSz="1300393" rtl="0" eaLnBrk="1" latinLnBrk="0" hangingPunct="1">
        <a:defRPr sz="2560" kern="1200">
          <a:solidFill>
            <a:schemeClr val="tx1"/>
          </a:solidFill>
          <a:latin typeface="+mn-lt"/>
          <a:ea typeface="+mn-ea"/>
          <a:cs typeface="+mn-cs"/>
        </a:defRPr>
      </a:lvl4pPr>
      <a:lvl5pPr marL="2600786" algn="l" defTabSz="1300393" rtl="0" eaLnBrk="1" latinLnBrk="0" hangingPunct="1">
        <a:defRPr sz="2560" kern="1200">
          <a:solidFill>
            <a:schemeClr val="tx1"/>
          </a:solidFill>
          <a:latin typeface="+mn-lt"/>
          <a:ea typeface="+mn-ea"/>
          <a:cs typeface="+mn-cs"/>
        </a:defRPr>
      </a:lvl5pPr>
      <a:lvl6pPr marL="3250983" algn="l" defTabSz="1300393" rtl="0" eaLnBrk="1" latinLnBrk="0" hangingPunct="1">
        <a:defRPr sz="2560" kern="1200">
          <a:solidFill>
            <a:schemeClr val="tx1"/>
          </a:solidFill>
          <a:latin typeface="+mn-lt"/>
          <a:ea typeface="+mn-ea"/>
          <a:cs typeface="+mn-cs"/>
        </a:defRPr>
      </a:lvl6pPr>
      <a:lvl7pPr marL="3901180" algn="l" defTabSz="1300393" rtl="0" eaLnBrk="1" latinLnBrk="0" hangingPunct="1">
        <a:defRPr sz="2560" kern="1200">
          <a:solidFill>
            <a:schemeClr val="tx1"/>
          </a:solidFill>
          <a:latin typeface="+mn-lt"/>
          <a:ea typeface="+mn-ea"/>
          <a:cs typeface="+mn-cs"/>
        </a:defRPr>
      </a:lvl7pPr>
      <a:lvl8pPr marL="4551376" algn="l" defTabSz="1300393" rtl="0" eaLnBrk="1" latinLnBrk="0" hangingPunct="1">
        <a:defRPr sz="2560" kern="1200">
          <a:solidFill>
            <a:schemeClr val="tx1"/>
          </a:solidFill>
          <a:latin typeface="+mn-lt"/>
          <a:ea typeface="+mn-ea"/>
          <a:cs typeface="+mn-cs"/>
        </a:defRPr>
      </a:lvl8pPr>
      <a:lvl9pPr marL="5201573" algn="l" defTabSz="1300393"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8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7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21_69A54822.xml"/><Relationship Id="rId2" Type="http://schemas.openxmlformats.org/officeDocument/2006/relationships/notesSlide" Target="../notesSlides/notesSlide19.xml"/><Relationship Id="rId1" Type="http://schemas.openxmlformats.org/officeDocument/2006/relationships/slideLayout" Target="../slideLayouts/slideLayout73.xml"/><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15.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8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7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7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cap="all" dirty="0">
                <a:solidFill>
                  <a:schemeClr val="accent1"/>
                </a:solidFill>
              </a:rPr>
              <a:t>EFFECTIVE CONFRONTATION: The Three moves </a:t>
            </a:r>
          </a:p>
        </p:txBody>
      </p:sp>
    </p:spTree>
    <p:extLst>
      <p:ext uri="{BB962C8B-B14F-4D97-AF65-F5344CB8AC3E}">
        <p14:creationId xmlns:p14="http://schemas.microsoft.com/office/powerpoint/2010/main" val="300263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8DDCB9-E0EA-47C2-B1F0-7394860EC31C}"/>
              </a:ext>
            </a:extLst>
          </p:cNvPr>
          <p:cNvSpPr>
            <a:spLocks noGrp="1"/>
          </p:cNvSpPr>
          <p:nvPr>
            <p:ph type="body" sz="quarter" idx="11"/>
          </p:nvPr>
        </p:nvSpPr>
        <p:spPr>
          <a:xfrm>
            <a:off x="16708" y="961480"/>
            <a:ext cx="8653423" cy="1589860"/>
          </a:xfrm>
        </p:spPr>
        <p:txBody>
          <a:bodyPr/>
          <a:lstStyle/>
          <a:p>
            <a:r>
              <a:rPr lang="en-US" dirty="0"/>
              <a:t>Ingredient 1</a:t>
            </a:r>
          </a:p>
          <a:p>
            <a:r>
              <a:rPr lang="en-US" dirty="0"/>
              <a:t>My Primary Feelings</a:t>
            </a:r>
          </a:p>
        </p:txBody>
      </p:sp>
      <p:pic>
        <p:nvPicPr>
          <p:cNvPr id="14" name="Picture Placeholder 13" descr="A picture containing diagram&#10;&#10;Description automatically generated">
            <a:extLst>
              <a:ext uri="{FF2B5EF4-FFF2-40B4-BE49-F238E27FC236}">
                <a16:creationId xmlns:a16="http://schemas.microsoft.com/office/drawing/2014/main" id="{25AEB06B-E73E-4BEC-A9C1-A7CA5C4FDDA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640" r="5640"/>
          <a:stretch>
            <a:fillRect/>
          </a:stretch>
        </p:blipFill>
        <p:spPr>
          <a:xfrm>
            <a:off x="8924575" y="0"/>
            <a:ext cx="7400989" cy="8336793"/>
          </a:xfrm>
        </p:spPr>
      </p:pic>
      <p:sp>
        <p:nvSpPr>
          <p:cNvPr id="3" name="Content Placeholder 2"/>
          <p:cNvSpPr>
            <a:spLocks noGrp="1"/>
          </p:cNvSpPr>
          <p:nvPr>
            <p:ph idx="1"/>
          </p:nvPr>
        </p:nvSpPr>
        <p:spPr>
          <a:xfrm>
            <a:off x="864831" y="2616181"/>
            <a:ext cx="6957178" cy="1649420"/>
          </a:xfrm>
        </p:spPr>
        <p:txBody>
          <a:bodyPr lIns="91440" tIns="45720" rIns="91440" bIns="45720" anchor="t"/>
          <a:lstStyle/>
          <a:p>
            <a:pPr marL="0" indent="0">
              <a:lnSpc>
                <a:spcPct val="100000"/>
              </a:lnSpc>
              <a:spcBef>
                <a:spcPts val="0"/>
              </a:spcBef>
              <a:buClrTx/>
              <a:buNone/>
              <a:defRPr/>
            </a:pPr>
            <a:r>
              <a:rPr lang="en-US" sz="3400" b="1" dirty="0">
                <a:latin typeface="Proxima Nova"/>
              </a:rPr>
              <a:t>Secondary Feelings</a:t>
            </a:r>
          </a:p>
        </p:txBody>
      </p:sp>
      <p:sp>
        <p:nvSpPr>
          <p:cNvPr id="4" name="Content Placeholder 2"/>
          <p:cNvSpPr txBox="1">
            <a:spLocks/>
          </p:cNvSpPr>
          <p:nvPr/>
        </p:nvSpPr>
        <p:spPr>
          <a:xfrm>
            <a:off x="1106570" y="3129814"/>
            <a:ext cx="6713508" cy="1491725"/>
          </a:xfrm>
          <a:prstGeom prst="rect">
            <a:avLst/>
          </a:prstGeom>
        </p:spPr>
        <p:txBody>
          <a:bodyPr lIns="91440" tIns="45720" rIns="91440" bIns="45720" numCol="2" anchor="t"/>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accent6"/>
                </a:solidFill>
                <a:latin typeface="Proxima Nova" charset="0"/>
                <a:ea typeface="Proxima Nova" charset="0"/>
                <a:cs typeface="Proxima Nova" charset="0"/>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accent6"/>
                </a:solidFill>
                <a:latin typeface="Proxima Nova" charset="0"/>
                <a:ea typeface="Proxima Nova" charset="0"/>
                <a:cs typeface="Proxima Nova" charset="0"/>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accent6"/>
                </a:solidFill>
                <a:latin typeface="Proxima Nova" charset="0"/>
                <a:ea typeface="Proxima Nova" charset="0"/>
                <a:cs typeface="Proxima Nova" charset="0"/>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accent6"/>
                </a:solidFill>
                <a:latin typeface="Proxima Nova" charset="0"/>
                <a:ea typeface="Proxima Nova" charset="0"/>
                <a:cs typeface="Proxima Nova" charset="0"/>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accent6"/>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Afraid</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Angry</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Happy</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Sad</a:t>
            </a:r>
          </a:p>
        </p:txBody>
      </p:sp>
      <p:sp>
        <p:nvSpPr>
          <p:cNvPr id="5" name="Content Placeholder 2"/>
          <p:cNvSpPr txBox="1">
            <a:spLocks/>
          </p:cNvSpPr>
          <p:nvPr/>
        </p:nvSpPr>
        <p:spPr>
          <a:xfrm>
            <a:off x="864831" y="4330837"/>
            <a:ext cx="5202655" cy="6737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accent6"/>
                </a:solidFill>
                <a:latin typeface="Proxima Nova" charset="0"/>
                <a:ea typeface="Proxima Nova" charset="0"/>
                <a:cs typeface="Proxima Nova" charset="0"/>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accent6"/>
                </a:solidFill>
                <a:latin typeface="Proxima Nova" charset="0"/>
                <a:ea typeface="Proxima Nova" charset="0"/>
                <a:cs typeface="Proxima Nova" charset="0"/>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accent6"/>
                </a:solidFill>
                <a:latin typeface="Proxima Nova" charset="0"/>
                <a:ea typeface="Proxima Nova" charset="0"/>
                <a:cs typeface="Proxima Nova" charset="0"/>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accent6"/>
                </a:solidFill>
                <a:latin typeface="Proxima Nova" charset="0"/>
                <a:ea typeface="Proxima Nova" charset="0"/>
                <a:cs typeface="Proxima Nova" charset="0"/>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accent6"/>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3400" b="1" i="0" u="none" strike="noStrike" kern="1200" cap="none" spc="0" normalizeH="0" baseline="0" noProof="0">
                <a:ln>
                  <a:noFill/>
                </a:ln>
                <a:solidFill>
                  <a:srgbClr val="333F48"/>
                </a:solidFill>
                <a:effectLst/>
                <a:uLnTx/>
                <a:uFillTx/>
                <a:latin typeface="Proxima Nova"/>
                <a:sym typeface="Helvetica"/>
              </a:rPr>
              <a:t>Primary Feelings</a:t>
            </a:r>
          </a:p>
        </p:txBody>
      </p:sp>
      <p:sp>
        <p:nvSpPr>
          <p:cNvPr id="6" name="Content Placeholder 2"/>
          <p:cNvSpPr txBox="1">
            <a:spLocks/>
          </p:cNvSpPr>
          <p:nvPr/>
        </p:nvSpPr>
        <p:spPr>
          <a:xfrm>
            <a:off x="1106570" y="4840725"/>
            <a:ext cx="6713508" cy="3054806"/>
          </a:xfrm>
          <a:prstGeom prst="rect">
            <a:avLst/>
          </a:prstGeom>
        </p:spPr>
        <p:txBody>
          <a:bodyPr lIns="91440" tIns="45720" rIns="91440" bIns="45720" numCol="2" anchor="t"/>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accent6"/>
                </a:solidFill>
                <a:latin typeface="Proxima Nova" charset="0"/>
                <a:ea typeface="Proxima Nova" charset="0"/>
                <a:cs typeface="Proxima Nova" charset="0"/>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accent6"/>
                </a:solidFill>
                <a:latin typeface="Proxima Nova" charset="0"/>
                <a:ea typeface="Proxima Nova" charset="0"/>
                <a:cs typeface="Proxima Nova" charset="0"/>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accent6"/>
                </a:solidFill>
                <a:latin typeface="Proxima Nova" charset="0"/>
                <a:ea typeface="Proxima Nova" charset="0"/>
                <a:cs typeface="Proxima Nova" charset="0"/>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accent6"/>
                </a:solidFill>
                <a:latin typeface="Proxima Nova" charset="0"/>
                <a:ea typeface="Proxima Nova" charset="0"/>
                <a:cs typeface="Proxima Nova" charset="0"/>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accent6"/>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a:ln>
                  <a:noFill/>
                </a:ln>
                <a:solidFill>
                  <a:srgbClr val="333F48"/>
                </a:solidFill>
                <a:effectLst/>
                <a:uLnTx/>
                <a:uFillTx/>
                <a:latin typeface="Proxima Nova"/>
                <a:sym typeface="Helvetica"/>
              </a:rPr>
              <a:t>Anxious</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a:ln>
                  <a:noFill/>
                </a:ln>
                <a:solidFill>
                  <a:srgbClr val="333F48"/>
                </a:solidFill>
                <a:effectLst/>
                <a:uLnTx/>
                <a:uFillTx/>
                <a:latin typeface="Proxima Nova"/>
                <a:sym typeface="Helvetica"/>
              </a:rPr>
              <a:t>Concerned</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a:ln>
                  <a:noFill/>
                </a:ln>
                <a:solidFill>
                  <a:srgbClr val="333F48"/>
                </a:solidFill>
                <a:effectLst/>
                <a:uLnTx/>
                <a:uFillTx/>
                <a:latin typeface="Proxima Nova"/>
                <a:sym typeface="Helvetica"/>
              </a:rPr>
              <a:t>Engaged</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a:ln>
                  <a:noFill/>
                </a:ln>
                <a:solidFill>
                  <a:srgbClr val="333F48"/>
                </a:solidFill>
                <a:effectLst/>
                <a:uLnTx/>
                <a:uFillTx/>
                <a:latin typeface="Proxima Nova"/>
                <a:sym typeface="Helvetica"/>
              </a:rPr>
              <a:t>Frustrated</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a:ln>
                  <a:noFill/>
                </a:ln>
                <a:solidFill>
                  <a:srgbClr val="333F48"/>
                </a:solidFill>
                <a:effectLst/>
                <a:uLnTx/>
                <a:uFillTx/>
                <a:latin typeface="Proxima Nova"/>
                <a:sym typeface="Helvetica"/>
              </a:rPr>
              <a:t>Grateful</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a:ln>
                  <a:noFill/>
                </a:ln>
                <a:solidFill>
                  <a:srgbClr val="333F48"/>
                </a:solidFill>
                <a:effectLst/>
                <a:uLnTx/>
                <a:uFillTx/>
                <a:latin typeface="Proxima Nova"/>
                <a:sym typeface="Helvetica"/>
              </a:rPr>
              <a:t>Hurt</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a:ln>
                  <a:noFill/>
                </a:ln>
                <a:solidFill>
                  <a:srgbClr val="333F48"/>
                </a:solidFill>
                <a:effectLst/>
                <a:uLnTx/>
                <a:uFillTx/>
                <a:latin typeface="Proxima Nova"/>
                <a:sym typeface="Helvetica"/>
              </a:rPr>
              <a:t>Inspired</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a:ln>
                  <a:noFill/>
                </a:ln>
                <a:solidFill>
                  <a:srgbClr val="333F48"/>
                </a:solidFill>
                <a:effectLst/>
                <a:uLnTx/>
                <a:uFillTx/>
                <a:latin typeface="Proxima Nova"/>
                <a:sym typeface="Helvetica"/>
              </a:rPr>
              <a:t>Proud</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a:ln>
                  <a:noFill/>
                </a:ln>
                <a:solidFill>
                  <a:srgbClr val="333F48"/>
                </a:solidFill>
                <a:effectLst/>
                <a:uLnTx/>
                <a:uFillTx/>
                <a:latin typeface="Proxima Nova"/>
                <a:sym typeface="Helvetica"/>
              </a:rPr>
              <a:t>Pressured</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a:ln>
                  <a:noFill/>
                </a:ln>
                <a:solidFill>
                  <a:srgbClr val="333F48"/>
                </a:solidFill>
                <a:effectLst/>
                <a:uLnTx/>
                <a:uFillTx/>
                <a:latin typeface="Proxima Nova"/>
                <a:sym typeface="Helvetica"/>
              </a:rPr>
              <a:t>Stuck</a:t>
            </a:r>
          </a:p>
        </p:txBody>
      </p:sp>
      <p:sp>
        <p:nvSpPr>
          <p:cNvPr id="8" name="TextBox 7">
            <a:extLst>
              <a:ext uri="{FF2B5EF4-FFF2-40B4-BE49-F238E27FC236}">
                <a16:creationId xmlns:a16="http://schemas.microsoft.com/office/drawing/2014/main" id="{7FDE1063-5B1E-4C65-BAC8-D5F2A7B626CE}"/>
              </a:ext>
            </a:extLst>
          </p:cNvPr>
          <p:cNvSpPr txBox="1"/>
          <p:nvPr/>
        </p:nvSpPr>
        <p:spPr>
          <a:xfrm>
            <a:off x="953098" y="8119394"/>
            <a:ext cx="15535929"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6775" rtl="0" eaLnBrk="1" fontAlgn="auto" latinLnBrk="0" hangingPunct="0">
              <a:lnSpc>
                <a:spcPct val="100000"/>
              </a:lnSpc>
              <a:spcBef>
                <a:spcPts val="0"/>
              </a:spcBef>
              <a:spcAft>
                <a:spcPts val="0"/>
              </a:spcAft>
              <a:buClrTx/>
              <a:buSzTx/>
              <a:buFontTx/>
              <a:buNone/>
              <a:tabLst/>
              <a:defRPr/>
            </a:pPr>
            <a:r>
              <a:rPr kumimoji="0" lang="en-US" sz="3400" b="1" i="0" u="none" strike="noStrike" kern="0" cap="none" spc="0" normalizeH="0" baseline="0" noProof="0">
                <a:ln>
                  <a:noFill/>
                </a:ln>
                <a:solidFill>
                  <a:srgbClr val="000000"/>
                </a:solidFill>
                <a:effectLst/>
                <a:uLnTx/>
                <a:uFillTx/>
                <a:latin typeface="Helvetica"/>
                <a:cs typeface="Helvetica"/>
                <a:sym typeface="Helvetica"/>
              </a:rPr>
              <a:t>Critical Question:</a:t>
            </a:r>
            <a:r>
              <a:rPr kumimoji="0" lang="en-US" sz="3400" b="0" i="0" u="none" strike="noStrike" kern="0" cap="none" spc="0" normalizeH="0" baseline="0" noProof="0">
                <a:ln>
                  <a:noFill/>
                </a:ln>
                <a:solidFill>
                  <a:srgbClr val="000000"/>
                </a:solidFill>
                <a:effectLst/>
                <a:uLnTx/>
                <a:uFillTx/>
                <a:latin typeface="Helvetica"/>
                <a:cs typeface="Helvetica"/>
                <a:sym typeface="Helvetica"/>
              </a:rPr>
              <a:t> What primary feelings am I experiencing from the other person's specific behavior?</a:t>
            </a:r>
          </a:p>
        </p:txBody>
      </p:sp>
    </p:spTree>
    <p:extLst>
      <p:ext uri="{BB962C8B-B14F-4D97-AF65-F5344CB8AC3E}">
        <p14:creationId xmlns:p14="http://schemas.microsoft.com/office/powerpoint/2010/main" val="113969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up of a chart&#10;&#10;Description automatically generated">
            <a:extLst>
              <a:ext uri="{FF2B5EF4-FFF2-40B4-BE49-F238E27FC236}">
                <a16:creationId xmlns:a16="http://schemas.microsoft.com/office/drawing/2014/main" id="{D57866D6-69F2-0C84-BC0C-C65275954C1E}"/>
              </a:ext>
            </a:extLst>
          </p:cNvPr>
          <p:cNvPicPr>
            <a:picLocks noChangeAspect="1"/>
          </p:cNvPicPr>
          <p:nvPr/>
        </p:nvPicPr>
        <p:blipFill>
          <a:blip r:embed="rId3"/>
          <a:stretch>
            <a:fillRect/>
          </a:stretch>
        </p:blipFill>
        <p:spPr>
          <a:xfrm>
            <a:off x="9025589" y="363568"/>
            <a:ext cx="6949335" cy="8989028"/>
          </a:xfrm>
          <a:prstGeom prst="rect">
            <a:avLst/>
          </a:prstGeom>
        </p:spPr>
      </p:pic>
      <p:sp>
        <p:nvSpPr>
          <p:cNvPr id="2" name="Text Placeholder 1">
            <a:extLst>
              <a:ext uri="{FF2B5EF4-FFF2-40B4-BE49-F238E27FC236}">
                <a16:creationId xmlns:a16="http://schemas.microsoft.com/office/drawing/2014/main" id="{2BFA8B85-4814-4EB4-A401-B2C7A4BA61B5}"/>
              </a:ext>
            </a:extLst>
          </p:cNvPr>
          <p:cNvSpPr>
            <a:spLocks noGrp="1"/>
          </p:cNvSpPr>
          <p:nvPr>
            <p:ph idx="4294967295"/>
          </p:nvPr>
        </p:nvSpPr>
        <p:spPr>
          <a:xfrm>
            <a:off x="891374" y="718675"/>
            <a:ext cx="6450407" cy="1741029"/>
          </a:xfrm>
          <a:prstGeom prst="rect">
            <a:avLst/>
          </a:prstGeom>
          <a:ln>
            <a:noFill/>
          </a:ln>
        </p:spPr>
        <p:txBody>
          <a:bodyPr lIns="91440" tIns="45720" rIns="91440" bIns="45720" anchor="t"/>
          <a:lstStyle/>
          <a:p>
            <a:pPr marL="0" indent="0" algn="ctr">
              <a:buNone/>
            </a:pPr>
            <a:r>
              <a:rPr lang="en-US" sz="5400">
                <a:solidFill>
                  <a:schemeClr val="accent1"/>
                </a:solidFill>
              </a:rPr>
              <a:t>Feelings and Emotions</a:t>
            </a:r>
          </a:p>
        </p:txBody>
      </p:sp>
      <p:grpSp>
        <p:nvGrpSpPr>
          <p:cNvPr id="17" name="Group 16">
            <a:extLst>
              <a:ext uri="{FF2B5EF4-FFF2-40B4-BE49-F238E27FC236}">
                <a16:creationId xmlns:a16="http://schemas.microsoft.com/office/drawing/2014/main" id="{12661E4D-CAEE-4F85-88DD-11598E9039E0}"/>
              </a:ext>
            </a:extLst>
          </p:cNvPr>
          <p:cNvGrpSpPr/>
          <p:nvPr/>
        </p:nvGrpSpPr>
        <p:grpSpPr>
          <a:xfrm>
            <a:off x="1234313" y="1838129"/>
            <a:ext cx="8764170" cy="3758826"/>
            <a:chOff x="951204" y="2123163"/>
            <a:chExt cx="8764170" cy="3758826"/>
          </a:xfrm>
        </p:grpSpPr>
        <p:grpSp>
          <p:nvGrpSpPr>
            <p:cNvPr id="16" name="Group 15">
              <a:extLst>
                <a:ext uri="{FF2B5EF4-FFF2-40B4-BE49-F238E27FC236}">
                  <a16:creationId xmlns:a16="http://schemas.microsoft.com/office/drawing/2014/main" id="{581DE6A6-AE81-4EEE-BB74-F6DC7AC9C5C9}"/>
                </a:ext>
              </a:extLst>
            </p:cNvPr>
            <p:cNvGrpSpPr/>
            <p:nvPr/>
          </p:nvGrpSpPr>
          <p:grpSpPr>
            <a:xfrm>
              <a:off x="951204" y="3634901"/>
              <a:ext cx="6957178" cy="2247088"/>
              <a:chOff x="951204" y="3634901"/>
              <a:chExt cx="6957178" cy="2247088"/>
            </a:xfrm>
          </p:grpSpPr>
          <p:sp>
            <p:nvSpPr>
              <p:cNvPr id="9" name="Content Placeholder 2">
                <a:extLst>
                  <a:ext uri="{FF2B5EF4-FFF2-40B4-BE49-F238E27FC236}">
                    <a16:creationId xmlns:a16="http://schemas.microsoft.com/office/drawing/2014/main" id="{1979BBF9-EB14-498A-BA78-5ECCDEF439B5}"/>
                  </a:ext>
                </a:extLst>
              </p:cNvPr>
              <p:cNvSpPr txBox="1">
                <a:spLocks/>
              </p:cNvSpPr>
              <p:nvPr/>
            </p:nvSpPr>
            <p:spPr>
              <a:xfrm>
                <a:off x="951204" y="3634901"/>
                <a:ext cx="6957178" cy="59637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400" b="1" i="0" u="none" strike="noStrike" kern="1200" cap="none" spc="0" normalizeH="0" baseline="0" noProof="0">
                    <a:ln>
                      <a:noFill/>
                    </a:ln>
                    <a:solidFill>
                      <a:srgbClr val="333F48"/>
                    </a:solidFill>
                    <a:effectLst/>
                    <a:uLnTx/>
                    <a:uFillTx/>
                    <a:latin typeface="Proxima Nova"/>
                    <a:ea typeface="+mn-ea"/>
                    <a:cs typeface="+mn-cs"/>
                    <a:sym typeface="Helvetica"/>
                  </a:rPr>
                  <a:t>Angry</a:t>
                </a:r>
              </a:p>
            </p:txBody>
          </p:sp>
          <p:sp>
            <p:nvSpPr>
              <p:cNvPr id="11" name="Content Placeholder 2">
                <a:extLst>
                  <a:ext uri="{FF2B5EF4-FFF2-40B4-BE49-F238E27FC236}">
                    <a16:creationId xmlns:a16="http://schemas.microsoft.com/office/drawing/2014/main" id="{1015051D-EE7A-4FF4-8E1B-548818739614}"/>
                  </a:ext>
                </a:extLst>
              </p:cNvPr>
              <p:cNvSpPr txBox="1">
                <a:spLocks/>
              </p:cNvSpPr>
              <p:nvPr/>
            </p:nvSpPr>
            <p:spPr>
              <a:xfrm>
                <a:off x="1020197" y="4390264"/>
                <a:ext cx="6713508" cy="1491725"/>
              </a:xfrm>
              <a:prstGeom prst="rect">
                <a:avLst/>
              </a:prstGeom>
            </p:spPr>
            <p:txBody>
              <a:bodyPr lIns="91440" tIns="45720" rIns="91440" bIns="45720" numCol="2" anchor="t"/>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accent6"/>
                    </a:solidFill>
                    <a:latin typeface="Proxima Nova" charset="0"/>
                    <a:ea typeface="Proxima Nova" charset="0"/>
                    <a:cs typeface="Proxima Nova" charset="0"/>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accent6"/>
                    </a:solidFill>
                    <a:latin typeface="Proxima Nova" charset="0"/>
                    <a:ea typeface="Proxima Nova" charset="0"/>
                    <a:cs typeface="Proxima Nova" charset="0"/>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accent6"/>
                    </a:solidFill>
                    <a:latin typeface="Proxima Nova" charset="0"/>
                    <a:ea typeface="Proxima Nova" charset="0"/>
                    <a:cs typeface="Proxima Nova" charset="0"/>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accent6"/>
                    </a:solidFill>
                    <a:latin typeface="Proxima Nova" charset="0"/>
                    <a:ea typeface="Proxima Nova" charset="0"/>
                    <a:cs typeface="Proxima Nova" charset="0"/>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accent6"/>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Agitated</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Enraged</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Exasperated</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Furious</a:t>
                </a:r>
                <a:endParaRPr kumimoji="0" lang="en-US" sz="3400" b="0" i="0" u="none" strike="noStrike" kern="1200" cap="none" spc="0" normalizeH="0" baseline="0" noProof="0" dirty="0">
                  <a:ln>
                    <a:noFill/>
                  </a:ln>
                  <a:solidFill>
                    <a:srgbClr val="333F48"/>
                  </a:solidFill>
                  <a:effectLst/>
                  <a:uLnTx/>
                  <a:uFillTx/>
                  <a:latin typeface="Proxima Nova" charset="0"/>
                  <a:sym typeface="Helvetica"/>
                </a:endParaRP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endParaRPr kumimoji="0" lang="en-US" sz="3400" b="0" i="0" u="none" strike="noStrike" kern="1200" cap="none" spc="0" normalizeH="0" baseline="0" noProof="0" dirty="0">
                  <a:ln>
                    <a:noFill/>
                  </a:ln>
                  <a:solidFill>
                    <a:srgbClr val="333F48"/>
                  </a:solidFill>
                  <a:effectLst/>
                  <a:uLnTx/>
                  <a:uFillTx/>
                  <a:latin typeface="Proxima Nova"/>
                  <a:sym typeface="Helvetica"/>
                </a:endParaRP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Irate</a:t>
                </a:r>
                <a:endParaRPr kumimoji="0" lang="en-US" sz="3400" b="0" i="0" u="none" strike="noStrike" kern="1200" cap="none" spc="0" normalizeH="0" baseline="0" noProof="0" dirty="0">
                  <a:ln>
                    <a:noFill/>
                  </a:ln>
                  <a:solidFill>
                    <a:srgbClr val="333F48"/>
                  </a:solidFill>
                  <a:effectLst/>
                  <a:uLnTx/>
                  <a:uFillTx/>
                  <a:latin typeface="Proxima Nova" charset="0"/>
                  <a:sym typeface="Helvetica"/>
                </a:endParaRP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Outraged</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Resentful</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r>
                  <a:rPr kumimoji="0" lang="en-US" sz="3400" b="0" i="0" u="none" strike="noStrike" kern="1200" cap="none" spc="0" normalizeH="0" baseline="0" noProof="0" dirty="0">
                    <a:ln>
                      <a:noFill/>
                    </a:ln>
                    <a:solidFill>
                      <a:srgbClr val="333F48"/>
                    </a:solidFill>
                    <a:effectLst/>
                    <a:uLnTx/>
                    <a:uFillTx/>
                    <a:latin typeface="Proxima Nova"/>
                    <a:sym typeface="Helvetica"/>
                  </a:rPr>
                  <a:t>Upset</a:t>
                </a:r>
              </a:p>
              <a:p>
                <a:pPr marL="228600" marR="0" lvl="0" indent="-228600" algn="l" defTabSz="914400" rtl="0" eaLnBrk="1" fontAlgn="auto" latinLnBrk="0" hangingPunct="1">
                  <a:lnSpc>
                    <a:spcPct val="100000"/>
                  </a:lnSpc>
                  <a:spcBef>
                    <a:spcPts val="0"/>
                  </a:spcBef>
                  <a:spcAft>
                    <a:spcPts val="0"/>
                  </a:spcAft>
                  <a:buClr>
                    <a:srgbClr val="FF9E1B"/>
                  </a:buClr>
                  <a:buSzTx/>
                  <a:buFont typeface="Arial"/>
                  <a:buChar char="•"/>
                  <a:tabLst/>
                  <a:defRPr/>
                </a:pPr>
                <a:endParaRPr kumimoji="0" lang="en-US" sz="3400" b="0" i="0" u="none" strike="noStrike" kern="1200" cap="none" spc="0" normalizeH="0" baseline="0" noProof="0" dirty="0">
                  <a:ln>
                    <a:noFill/>
                  </a:ln>
                  <a:solidFill>
                    <a:srgbClr val="333F48"/>
                  </a:solidFill>
                  <a:effectLst/>
                  <a:uLnTx/>
                  <a:uFillTx/>
                  <a:latin typeface="Proxima Nova"/>
                  <a:sym typeface="Helvetica"/>
                </a:endParaRPr>
              </a:p>
            </p:txBody>
          </p:sp>
        </p:grpSp>
        <p:sp>
          <p:nvSpPr>
            <p:cNvPr id="14" name="Rectangle 13">
              <a:extLst>
                <a:ext uri="{FF2B5EF4-FFF2-40B4-BE49-F238E27FC236}">
                  <a16:creationId xmlns:a16="http://schemas.microsoft.com/office/drawing/2014/main" id="{F307CE27-E8C8-40C8-B8BB-454BFAA46C80}"/>
                </a:ext>
              </a:extLst>
            </p:cNvPr>
            <p:cNvSpPr/>
            <p:nvPr/>
          </p:nvSpPr>
          <p:spPr>
            <a:xfrm>
              <a:off x="8731169" y="2123163"/>
              <a:ext cx="984205" cy="1691956"/>
            </a:xfrm>
            <a:prstGeom prst="rect">
              <a:avLst/>
            </a:prstGeom>
            <a:noFill/>
            <a:ln w="12700">
              <a:solidFill>
                <a:srgbClr val="FF9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5" rtl="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Proxima Nova"/>
                <a:ea typeface="+mn-ea"/>
                <a:cs typeface="+mn-cs"/>
                <a:sym typeface="Helvetica"/>
              </a:endParaRPr>
            </a:p>
          </p:txBody>
        </p:sp>
        <p:sp>
          <p:nvSpPr>
            <p:cNvPr id="15" name="Arrow: Left 14">
              <a:extLst>
                <a:ext uri="{FF2B5EF4-FFF2-40B4-BE49-F238E27FC236}">
                  <a16:creationId xmlns:a16="http://schemas.microsoft.com/office/drawing/2014/main" id="{0B7E6EBC-DDF3-42D7-8255-09CD2975B348}"/>
                </a:ext>
              </a:extLst>
            </p:cNvPr>
            <p:cNvSpPr/>
            <p:nvPr/>
          </p:nvSpPr>
          <p:spPr>
            <a:xfrm rot="20040000">
              <a:off x="6137047" y="3329465"/>
              <a:ext cx="2296795" cy="6215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5" rtl="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Proxima Nova"/>
                <a:ea typeface="+mn-ea"/>
                <a:cs typeface="+mn-cs"/>
                <a:sym typeface="Helvetica"/>
              </a:endParaRPr>
            </a:p>
          </p:txBody>
        </p:sp>
      </p:grpSp>
    </p:spTree>
    <p:extLst>
      <p:ext uri="{BB962C8B-B14F-4D97-AF65-F5344CB8AC3E}">
        <p14:creationId xmlns:p14="http://schemas.microsoft.com/office/powerpoint/2010/main" val="313134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body" sz="quarter" idx="11"/>
          </p:nvPr>
        </p:nvSpPr>
        <p:spPr>
          <a:xfrm>
            <a:off x="269240" y="3573478"/>
            <a:ext cx="14660011" cy="1100122"/>
          </a:xfrm>
        </p:spPr>
        <p:txBody>
          <a:bodyPr anchor="ctr">
            <a:normAutofit/>
          </a:bodyPr>
          <a:lstStyle/>
          <a:p>
            <a:r>
              <a:rPr lang="en-US"/>
              <a:t>Ingredient 2 – Specific Behavior</a:t>
            </a:r>
          </a:p>
        </p:txBody>
      </p:sp>
      <p:sp>
        <p:nvSpPr>
          <p:cNvPr id="3" name="Content Placeholder 2"/>
          <p:cNvSpPr>
            <a:spLocks noGrp="1"/>
          </p:cNvSpPr>
          <p:nvPr>
            <p:ph idx="1"/>
          </p:nvPr>
        </p:nvSpPr>
        <p:spPr>
          <a:xfrm>
            <a:off x="551543" y="4876800"/>
            <a:ext cx="16473714" cy="783770"/>
          </a:xfrm>
        </p:spPr>
        <p:txBody>
          <a:bodyPr lIns="91440" tIns="45720" rIns="91440" bIns="45720" anchor="t">
            <a:noAutofit/>
          </a:bodyPr>
          <a:lstStyle/>
          <a:p>
            <a:pPr>
              <a:spcAft>
                <a:spcPts val="1707"/>
              </a:spcAft>
            </a:pPr>
            <a:r>
              <a:rPr lang="en-US" b="1">
                <a:latin typeface="Proxima Nova"/>
              </a:rPr>
              <a:t>Critical Question: </a:t>
            </a:r>
            <a:r>
              <a:rPr lang="en-US">
                <a:latin typeface="Proxima Nova"/>
              </a:rPr>
              <a:t>What specific behavior is upsetting me?</a:t>
            </a:r>
            <a:endParaRPr lang="en-US" sz="4000">
              <a:latin typeface="Proxima Nova"/>
            </a:endParaRPr>
          </a:p>
        </p:txBody>
      </p:sp>
      <p:sp>
        <p:nvSpPr>
          <p:cNvPr id="25" name="Content Placeholder 2">
            <a:extLst>
              <a:ext uri="{FF2B5EF4-FFF2-40B4-BE49-F238E27FC236}">
                <a16:creationId xmlns:a16="http://schemas.microsoft.com/office/drawing/2014/main" id="{5D09B9AA-E8D8-422F-84A5-9865C5BC8AF8}"/>
              </a:ext>
            </a:extLst>
          </p:cNvPr>
          <p:cNvSpPr txBox="1">
            <a:spLocks/>
          </p:cNvSpPr>
          <p:nvPr/>
        </p:nvSpPr>
        <p:spPr>
          <a:xfrm>
            <a:off x="1828800" y="5863770"/>
            <a:ext cx="15392400" cy="3390901"/>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4000" b="0" i="0" kern="1200">
                <a:solidFill>
                  <a:schemeClr val="accent6"/>
                </a:solidFill>
                <a:latin typeface="Proxima Nova" charset="0"/>
                <a:ea typeface="Proxima Nova" charset="0"/>
                <a:cs typeface="Proxima Nova" charset="0"/>
              </a:defRPr>
            </a:lvl1pPr>
            <a:lvl2pPr marL="685800" indent="-228600" algn="l" defTabSz="914400" rtl="0" eaLnBrk="1" latinLnBrk="0" hangingPunct="1">
              <a:lnSpc>
                <a:spcPct val="90000"/>
              </a:lnSpc>
              <a:spcBef>
                <a:spcPts val="500"/>
              </a:spcBef>
              <a:spcAft>
                <a:spcPts val="3000"/>
              </a:spcAft>
              <a:buClr>
                <a:schemeClr val="accent1"/>
              </a:buClr>
              <a:buFont typeface="Arial" panose="020B0604020202020204" pitchFamily="34" charset="0"/>
              <a:buChar char="•"/>
              <a:defRPr sz="3200" b="0" i="0" kern="1200">
                <a:solidFill>
                  <a:schemeClr val="accent6"/>
                </a:solidFill>
                <a:latin typeface="Proxima Nova" charset="0"/>
                <a:ea typeface="Proxima Nova" charset="0"/>
                <a:cs typeface="Proxima Nova" charset="0"/>
              </a:defRPr>
            </a:lvl2pPr>
            <a:lvl3pPr marL="1143000" indent="-228600" algn="l" defTabSz="914400" rtl="0" eaLnBrk="1" latinLnBrk="0" hangingPunct="1">
              <a:lnSpc>
                <a:spcPct val="90000"/>
              </a:lnSpc>
              <a:spcBef>
                <a:spcPts val="500"/>
              </a:spcBef>
              <a:spcAft>
                <a:spcPts val="3000"/>
              </a:spcAft>
              <a:buClr>
                <a:schemeClr val="accent1"/>
              </a:buClr>
              <a:buFont typeface="Arial" panose="020B0604020202020204" pitchFamily="34" charset="0"/>
              <a:buChar char="•"/>
              <a:defRPr sz="2800" b="0" i="0" kern="1200">
                <a:solidFill>
                  <a:schemeClr val="accent6"/>
                </a:solidFill>
                <a:latin typeface="Proxima Nova" charset="0"/>
                <a:ea typeface="Proxima Nova" charset="0"/>
                <a:cs typeface="Proxima Nova" charset="0"/>
              </a:defRPr>
            </a:lvl3pPr>
            <a:lvl4pPr marL="1600200" indent="-228600" algn="l" defTabSz="914400" rtl="0" eaLnBrk="1" latinLnBrk="0" hangingPunct="1">
              <a:lnSpc>
                <a:spcPct val="90000"/>
              </a:lnSpc>
              <a:spcBef>
                <a:spcPts val="500"/>
              </a:spcBef>
              <a:spcAft>
                <a:spcPts val="3000"/>
              </a:spcAft>
              <a:buClr>
                <a:schemeClr val="accent1"/>
              </a:buClr>
              <a:buFont typeface="Arial" panose="020B0604020202020204" pitchFamily="34" charset="0"/>
              <a:buChar char="•"/>
              <a:defRPr sz="2200" b="0" i="0" kern="1200">
                <a:solidFill>
                  <a:schemeClr val="accent6"/>
                </a:solidFill>
                <a:latin typeface="Proxima Nova" charset="0"/>
                <a:ea typeface="Proxima Nova" charset="0"/>
                <a:cs typeface="Proxima Nova" charset="0"/>
              </a:defRPr>
            </a:lvl4pPr>
            <a:lvl5pPr marL="2057400" indent="-228600" algn="l" defTabSz="914400" rtl="0" eaLnBrk="1" latinLnBrk="0" hangingPunct="1">
              <a:lnSpc>
                <a:spcPct val="90000"/>
              </a:lnSpc>
              <a:spcBef>
                <a:spcPts val="500"/>
              </a:spcBef>
              <a:spcAft>
                <a:spcPts val="3000"/>
              </a:spcAft>
              <a:buClr>
                <a:schemeClr val="accent1"/>
              </a:buClr>
              <a:buFont typeface="Arial" panose="020B0604020202020204" pitchFamily="34" charset="0"/>
              <a:buChar char="•"/>
              <a:defRPr sz="1800" b="0" i="0" kern="1200">
                <a:solidFill>
                  <a:schemeClr val="accent6"/>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4E016C"/>
              </a:buClr>
              <a:buSzTx/>
              <a:buFont typeface="Arial" panose="020B0604020202020204" pitchFamily="34" charset="0"/>
              <a:buNone/>
              <a:tabLst/>
              <a:defRPr/>
            </a:pPr>
            <a:r>
              <a:rPr kumimoji="0" lang="en-US" sz="4000" b="0" i="0" u="none" strike="noStrike" kern="1200" cap="none" spc="0" normalizeH="0" baseline="0" noProof="0" dirty="0">
                <a:ln>
                  <a:noFill/>
                </a:ln>
                <a:solidFill>
                  <a:srgbClr val="333F48"/>
                </a:solidFill>
                <a:effectLst/>
                <a:uLnTx/>
                <a:uFillTx/>
                <a:latin typeface="Proxima Nova"/>
                <a:sym typeface="Helvetica"/>
              </a:rPr>
              <a:t>Behavior can be </a:t>
            </a:r>
            <a:r>
              <a:rPr kumimoji="0" lang="en-US" sz="4000" b="1" i="0" u="none" strike="noStrike" kern="1200" cap="none" spc="0" normalizeH="0" baseline="0" noProof="0" dirty="0">
                <a:ln>
                  <a:noFill/>
                </a:ln>
                <a:solidFill>
                  <a:srgbClr val="333F48"/>
                </a:solidFill>
                <a:effectLst/>
                <a:uLnTx/>
                <a:uFillTx/>
                <a:latin typeface="Proxima Nova"/>
                <a:sym typeface="Helvetica"/>
              </a:rPr>
              <a:t>seen, felt, </a:t>
            </a:r>
            <a:r>
              <a:rPr kumimoji="0" lang="en-US" sz="4000" b="0" i="0" u="none" strike="noStrike" kern="1200" cap="none" spc="0" normalizeH="0" baseline="0" noProof="0" dirty="0">
                <a:ln>
                  <a:noFill/>
                </a:ln>
                <a:solidFill>
                  <a:srgbClr val="333F48"/>
                </a:solidFill>
                <a:effectLst/>
                <a:uLnTx/>
                <a:uFillTx/>
                <a:latin typeface="Proxima Nova"/>
                <a:sym typeface="Helvetica"/>
              </a:rPr>
              <a:t>or </a:t>
            </a:r>
            <a:r>
              <a:rPr kumimoji="0" lang="en-US" sz="4000" b="1" i="0" u="none" strike="noStrike" kern="1200" cap="none" spc="0" normalizeH="0" baseline="0" noProof="0" dirty="0">
                <a:ln>
                  <a:noFill/>
                </a:ln>
                <a:solidFill>
                  <a:srgbClr val="333F48"/>
                </a:solidFill>
                <a:effectLst/>
                <a:uLnTx/>
                <a:uFillTx/>
                <a:latin typeface="Proxima Nova"/>
                <a:sym typeface="Helvetica"/>
              </a:rPr>
              <a:t>heard</a:t>
            </a:r>
          </a:p>
          <a:p>
            <a:pPr marL="685800" marR="0" lvl="1" indent="-228600" algn="l" defTabSz="914400" rtl="0" eaLnBrk="1" fontAlgn="auto" latinLnBrk="0" hangingPunct="1">
              <a:lnSpc>
                <a:spcPct val="90000"/>
              </a:lnSpc>
              <a:spcBef>
                <a:spcPts val="500"/>
              </a:spcBef>
              <a:spcAft>
                <a:spcPts val="1800"/>
              </a:spcAft>
              <a:buClr>
                <a:srgbClr val="FF9E1B"/>
              </a:buClr>
              <a:buSzTx/>
              <a:buFont typeface="Arial" panose="020B0604020202020204" pitchFamily="34" charset="0"/>
              <a:buChar char="•"/>
              <a:tabLst/>
              <a:defRPr/>
            </a:pPr>
            <a:r>
              <a:rPr kumimoji="0" lang="en-US" sz="4000" b="0" i="0" u="none" strike="noStrike" kern="1200" cap="none" spc="0" normalizeH="0" baseline="0" noProof="0" dirty="0">
                <a:ln>
                  <a:noFill/>
                </a:ln>
                <a:solidFill>
                  <a:srgbClr val="333F48"/>
                </a:solidFill>
                <a:effectLst/>
                <a:uLnTx/>
                <a:uFillTx/>
                <a:latin typeface="Proxima Nova"/>
                <a:sym typeface="Helvetica"/>
              </a:rPr>
              <a:t>“When you are late for work</a:t>
            </a:r>
            <a:r>
              <a:rPr kumimoji="0" lang="is-IS" sz="4000" b="0" i="0" u="none" strike="noStrike" kern="1200" cap="none" spc="0" normalizeH="0" baseline="0" noProof="0" dirty="0">
                <a:ln>
                  <a:noFill/>
                </a:ln>
                <a:solidFill>
                  <a:srgbClr val="333F48"/>
                </a:solidFill>
                <a:effectLst/>
                <a:uLnTx/>
                <a:uFillTx/>
                <a:latin typeface="Proxima Nova"/>
                <a:sym typeface="Helvetica"/>
              </a:rPr>
              <a:t>…”</a:t>
            </a:r>
          </a:p>
          <a:p>
            <a:pPr marL="685800" marR="0" lvl="1" indent="-228600" algn="l" defTabSz="914400" rtl="0" eaLnBrk="1" fontAlgn="auto" latinLnBrk="0" hangingPunct="1">
              <a:lnSpc>
                <a:spcPct val="90000"/>
              </a:lnSpc>
              <a:spcBef>
                <a:spcPts val="500"/>
              </a:spcBef>
              <a:spcAft>
                <a:spcPts val="1800"/>
              </a:spcAft>
              <a:buClr>
                <a:srgbClr val="FF9E1B"/>
              </a:buClr>
              <a:buSzTx/>
              <a:buFont typeface="Arial" panose="020B0604020202020204" pitchFamily="34" charset="0"/>
              <a:buChar char="•"/>
              <a:tabLst/>
              <a:defRPr/>
            </a:pPr>
            <a:r>
              <a:rPr kumimoji="0" lang="is-IS" sz="4000" b="0" i="0" u="none" strike="noStrike" kern="1200" cap="none" spc="0" normalizeH="0" baseline="0" noProof="0" dirty="0">
                <a:ln>
                  <a:noFill/>
                </a:ln>
                <a:solidFill>
                  <a:srgbClr val="333F48"/>
                </a:solidFill>
                <a:effectLst/>
                <a:uLnTx/>
                <a:uFillTx/>
                <a:latin typeface="Proxima Nova"/>
                <a:sym typeface="Helvetica"/>
              </a:rPr>
              <a:t>“When your hours are not turned in on Friday...”</a:t>
            </a:r>
            <a:endParaRPr kumimoji="0" lang="en-US" sz="4000" b="0" i="0" u="none" strike="noStrike" kern="1200" cap="none" spc="0" normalizeH="0" baseline="0" noProof="0" dirty="0">
              <a:ln>
                <a:noFill/>
              </a:ln>
              <a:solidFill>
                <a:srgbClr val="333F48"/>
              </a:solidFill>
              <a:effectLst/>
              <a:uLnTx/>
              <a:uFillTx/>
              <a:latin typeface="Proxima Nova"/>
              <a:sym typeface="Helvetica"/>
            </a:endParaRPr>
          </a:p>
        </p:txBody>
      </p:sp>
      <p:pic>
        <p:nvPicPr>
          <p:cNvPr id="1028" name="Picture 4" descr="Diverse people attending master class in studio">
            <a:extLst>
              <a:ext uri="{FF2B5EF4-FFF2-40B4-BE49-F238E27FC236}">
                <a16:creationId xmlns:a16="http://schemas.microsoft.com/office/drawing/2014/main" id="{B9BFDF50-0178-4458-B8BF-1F32A70B33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098" b="41810"/>
          <a:stretch/>
        </p:blipFill>
        <p:spPr bwMode="auto">
          <a:xfrm>
            <a:off x="0" y="0"/>
            <a:ext cx="17340263" cy="347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67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841F12-B9FA-4A40-AAF2-B144BB63C5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33" t="2750" r="18946" b="6246"/>
          <a:stretch/>
        </p:blipFill>
        <p:spPr bwMode="auto">
          <a:xfrm rot="596644">
            <a:off x="12226714" y="218789"/>
            <a:ext cx="4506409" cy="60270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3185" y="663540"/>
            <a:ext cx="15993891" cy="914401"/>
          </a:xfrm>
        </p:spPr>
        <p:txBody>
          <a:bodyPr>
            <a:normAutofit/>
          </a:bodyPr>
          <a:lstStyle/>
          <a:p>
            <a:r>
              <a:rPr lang="en-US" sz="5689"/>
              <a:t>Specific Behavior vs. Sticky Judgment</a:t>
            </a:r>
          </a:p>
        </p:txBody>
      </p:sp>
      <p:sp>
        <p:nvSpPr>
          <p:cNvPr id="3" name="Content Placeholder 2"/>
          <p:cNvSpPr>
            <a:spLocks noGrp="1"/>
          </p:cNvSpPr>
          <p:nvPr>
            <p:ph idx="1"/>
          </p:nvPr>
        </p:nvSpPr>
        <p:spPr>
          <a:xfrm>
            <a:off x="927534" y="2443853"/>
            <a:ext cx="11220689" cy="5120753"/>
          </a:xfrm>
        </p:spPr>
        <p:txBody>
          <a:bodyPr lIns="91440" tIns="45720" rIns="91440" bIns="45720" anchor="t"/>
          <a:lstStyle/>
          <a:p>
            <a:pPr>
              <a:spcBef>
                <a:spcPts val="0"/>
              </a:spcBef>
              <a:spcAft>
                <a:spcPts val="4200"/>
              </a:spcAft>
            </a:pPr>
            <a:r>
              <a:rPr lang="en-US" b="1">
                <a:latin typeface="Proxima Nova"/>
              </a:rPr>
              <a:t>Judgments</a:t>
            </a:r>
            <a:r>
              <a:rPr lang="en-US">
                <a:latin typeface="Proxima Nova"/>
              </a:rPr>
              <a:t> are </a:t>
            </a:r>
            <a:r>
              <a:rPr lang="en-US" b="1">
                <a:latin typeface="Proxima Nova"/>
              </a:rPr>
              <a:t>opinions</a:t>
            </a:r>
            <a:r>
              <a:rPr lang="en-US">
                <a:latin typeface="Proxima Nova"/>
              </a:rPr>
              <a:t> we form based on our perspectives and beliefs </a:t>
            </a:r>
          </a:p>
          <a:p>
            <a:pPr>
              <a:spcBef>
                <a:spcPts val="0"/>
              </a:spcBef>
            </a:pPr>
            <a:r>
              <a:rPr lang="en-US">
                <a:latin typeface="Proxima Nova"/>
              </a:rPr>
              <a:t>We </a:t>
            </a:r>
            <a:r>
              <a:rPr lang="en-US" b="1">
                <a:latin typeface="Proxima Nova"/>
              </a:rPr>
              <a:t>label </a:t>
            </a:r>
            <a:r>
              <a:rPr lang="en-US">
                <a:latin typeface="Proxima Nova"/>
              </a:rPr>
              <a:t>others by </a:t>
            </a:r>
            <a:r>
              <a:rPr lang="en-US" b="1">
                <a:latin typeface="Proxima Nova"/>
              </a:rPr>
              <a:t>attaching judgments</a:t>
            </a:r>
            <a:r>
              <a:rPr lang="en-US">
                <a:latin typeface="Proxima Nova"/>
              </a:rPr>
              <a:t> to their behaviors</a:t>
            </a:r>
          </a:p>
          <a:p>
            <a:pPr>
              <a:spcBef>
                <a:spcPts val="0"/>
              </a:spcBef>
            </a:pPr>
            <a:r>
              <a:rPr lang="en-US">
                <a:latin typeface="Proxima Nova"/>
              </a:rPr>
              <a:t>Often behaviors are </a:t>
            </a:r>
            <a:r>
              <a:rPr lang="en-US" b="1">
                <a:latin typeface="Proxima Nova"/>
              </a:rPr>
              <a:t>wrapped in judgment statements</a:t>
            </a:r>
          </a:p>
          <a:p>
            <a:pPr>
              <a:spcAft>
                <a:spcPts val="1707"/>
              </a:spcAft>
            </a:pPr>
            <a:endParaRPr lang="en-US" b="1" i="1"/>
          </a:p>
        </p:txBody>
      </p:sp>
      <p:sp>
        <p:nvSpPr>
          <p:cNvPr id="23" name="Content Placeholder 2">
            <a:extLst>
              <a:ext uri="{FF2B5EF4-FFF2-40B4-BE49-F238E27FC236}">
                <a16:creationId xmlns:a16="http://schemas.microsoft.com/office/drawing/2014/main" id="{0144A520-BC7E-419B-8521-8CAD1231BEDA}"/>
              </a:ext>
            </a:extLst>
          </p:cNvPr>
          <p:cNvSpPr txBox="1">
            <a:spLocks/>
          </p:cNvSpPr>
          <p:nvPr/>
        </p:nvSpPr>
        <p:spPr>
          <a:xfrm>
            <a:off x="927534" y="6321057"/>
            <a:ext cx="15276486" cy="89986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3000"/>
              </a:spcAft>
              <a:buClr>
                <a:schemeClr val="accent2"/>
              </a:buClr>
              <a:buFont typeface="Arial" panose="020B0604020202020204" pitchFamily="34" charset="0"/>
              <a:buChar char="•"/>
              <a:defRPr sz="4000" b="0" i="0" kern="1200">
                <a:solidFill>
                  <a:schemeClr val="accent6"/>
                </a:solidFill>
                <a:latin typeface="Proxima Nova" charset="0"/>
                <a:ea typeface="Proxima Nova" charset="0"/>
                <a:cs typeface="Proxima Nova" charset="0"/>
              </a:defRPr>
            </a:lvl1pPr>
            <a:lvl2pPr marL="685800" indent="-228600" algn="l" defTabSz="914400" rtl="0" eaLnBrk="1" latinLnBrk="0" hangingPunct="1">
              <a:lnSpc>
                <a:spcPct val="90000"/>
              </a:lnSpc>
              <a:spcBef>
                <a:spcPts val="500"/>
              </a:spcBef>
              <a:spcAft>
                <a:spcPts val="3000"/>
              </a:spcAft>
              <a:buClr>
                <a:schemeClr val="accent2"/>
              </a:buClr>
              <a:buFont typeface="Arial" panose="020B0604020202020204" pitchFamily="34" charset="0"/>
              <a:buChar char="•"/>
              <a:defRPr sz="3200" b="0" i="0" kern="1200">
                <a:solidFill>
                  <a:schemeClr val="accent6"/>
                </a:solidFill>
                <a:latin typeface="Proxima Nova" charset="0"/>
                <a:ea typeface="Proxima Nova" charset="0"/>
                <a:cs typeface="Proxima Nova" charset="0"/>
              </a:defRPr>
            </a:lvl2pPr>
            <a:lvl3pPr marL="1143000" indent="-228600" algn="l" defTabSz="914400" rtl="0" eaLnBrk="1" latinLnBrk="0" hangingPunct="1">
              <a:lnSpc>
                <a:spcPct val="90000"/>
              </a:lnSpc>
              <a:spcBef>
                <a:spcPts val="500"/>
              </a:spcBef>
              <a:spcAft>
                <a:spcPts val="3000"/>
              </a:spcAft>
              <a:buClr>
                <a:schemeClr val="accent2"/>
              </a:buClr>
              <a:buFont typeface="Arial" panose="020B0604020202020204" pitchFamily="34" charset="0"/>
              <a:buChar char="•"/>
              <a:defRPr sz="2800" b="0" i="0" kern="1200">
                <a:solidFill>
                  <a:schemeClr val="accent6"/>
                </a:solidFill>
                <a:latin typeface="Proxima Nova" charset="0"/>
                <a:ea typeface="Proxima Nova" charset="0"/>
                <a:cs typeface="Proxima Nova" charset="0"/>
              </a:defRPr>
            </a:lvl3pPr>
            <a:lvl4pPr marL="1600200" indent="-228600" algn="l" defTabSz="914400" rtl="0" eaLnBrk="1" latinLnBrk="0" hangingPunct="1">
              <a:lnSpc>
                <a:spcPct val="90000"/>
              </a:lnSpc>
              <a:spcBef>
                <a:spcPts val="500"/>
              </a:spcBef>
              <a:spcAft>
                <a:spcPts val="3000"/>
              </a:spcAft>
              <a:buClr>
                <a:schemeClr val="accent2"/>
              </a:buClr>
              <a:buFont typeface="Arial" panose="020B0604020202020204" pitchFamily="34" charset="0"/>
              <a:buChar char="•"/>
              <a:defRPr sz="2200" b="0" i="0" kern="1200">
                <a:solidFill>
                  <a:schemeClr val="accent6"/>
                </a:solidFill>
                <a:latin typeface="Proxima Nova" charset="0"/>
                <a:ea typeface="Proxima Nova" charset="0"/>
                <a:cs typeface="Proxima Nova" charset="0"/>
              </a:defRPr>
            </a:lvl4pPr>
            <a:lvl5pPr marL="2057400" indent="-228600" algn="l" defTabSz="914400" rtl="0" eaLnBrk="1" latinLnBrk="0" hangingPunct="1">
              <a:lnSpc>
                <a:spcPct val="90000"/>
              </a:lnSpc>
              <a:spcBef>
                <a:spcPts val="500"/>
              </a:spcBef>
              <a:spcAft>
                <a:spcPts val="3000"/>
              </a:spcAft>
              <a:buClr>
                <a:schemeClr val="accent2"/>
              </a:buClr>
              <a:buFont typeface="Arial" panose="020B0604020202020204" pitchFamily="34" charset="0"/>
              <a:buChar char="•"/>
              <a:defRPr sz="1800" b="0" i="0" kern="1200">
                <a:solidFill>
                  <a:schemeClr val="accent6"/>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3000"/>
              </a:spcAft>
              <a:buClr>
                <a:srgbClr val="FF9E1B"/>
              </a:buClr>
              <a:buSzTx/>
              <a:buFont typeface="Arial" panose="020B0604020202020204" pitchFamily="34" charset="0"/>
              <a:buChar char="•"/>
              <a:tabLst/>
              <a:defRPr/>
            </a:pPr>
            <a:endParaRPr kumimoji="0" lang="en-US" sz="4000" b="0" i="0" u="none" strike="noStrike" kern="1200" cap="none" spc="0" normalizeH="0" baseline="0" noProof="0">
              <a:ln>
                <a:noFill/>
              </a:ln>
              <a:solidFill>
                <a:srgbClr val="333F48"/>
              </a:solidFill>
              <a:effectLst/>
              <a:uLnTx/>
              <a:uFillTx/>
              <a:latin typeface="Proxima Nova" charset="0"/>
              <a:sym typeface="Helvetica"/>
            </a:endParaRPr>
          </a:p>
        </p:txBody>
      </p:sp>
      <p:sp>
        <p:nvSpPr>
          <p:cNvPr id="25" name="TextBox 24">
            <a:extLst>
              <a:ext uri="{FF2B5EF4-FFF2-40B4-BE49-F238E27FC236}">
                <a16:creationId xmlns:a16="http://schemas.microsoft.com/office/drawing/2014/main" id="{FEBB7D6D-8693-418A-97B8-FE4AA74EA6A9}"/>
              </a:ext>
            </a:extLst>
          </p:cNvPr>
          <p:cNvSpPr txBox="1"/>
          <p:nvPr/>
        </p:nvSpPr>
        <p:spPr bwMode="auto">
          <a:xfrm rot="19451978" flipH="1">
            <a:off x="13065606" y="3532481"/>
            <a:ext cx="2518638" cy="1323439"/>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0" cap="none" spc="0" normalizeH="0" baseline="0" noProof="0">
                <a:ln>
                  <a:noFill/>
                </a:ln>
                <a:solidFill>
                  <a:srgbClr val="4E016C"/>
                </a:solidFill>
                <a:effectLst/>
                <a:uLnTx/>
                <a:uFillTx/>
                <a:latin typeface="Stencil" panose="040409050D0802020404" pitchFamily="82" charset="0"/>
                <a:ea typeface="+mj-ea"/>
                <a:cs typeface="Times New Roman" pitchFamily="18" charset="0"/>
                <a:sym typeface="Helvetica"/>
              </a:rPr>
              <a:t>Lazy</a:t>
            </a:r>
          </a:p>
        </p:txBody>
      </p:sp>
      <p:sp>
        <p:nvSpPr>
          <p:cNvPr id="28" name="Content Placeholder 2">
            <a:extLst>
              <a:ext uri="{FF2B5EF4-FFF2-40B4-BE49-F238E27FC236}">
                <a16:creationId xmlns:a16="http://schemas.microsoft.com/office/drawing/2014/main" id="{E26A8400-CF1F-4E3C-A20D-81F6C3127631}"/>
              </a:ext>
            </a:extLst>
          </p:cNvPr>
          <p:cNvSpPr txBox="1">
            <a:spLocks/>
          </p:cNvSpPr>
          <p:nvPr/>
        </p:nvSpPr>
        <p:spPr>
          <a:xfrm>
            <a:off x="-1" y="8044306"/>
            <a:ext cx="17340263" cy="1709293"/>
          </a:xfrm>
          <a:prstGeom prst="rect">
            <a:avLst/>
          </a:prstGeom>
          <a:solidFill>
            <a:schemeClr val="accent4"/>
          </a:solidFill>
        </p:spPr>
        <p:txBody>
          <a:bodyPr anchor="ctr"/>
          <a:lstStyle>
            <a:lvl1pPr marL="228600" indent="-228600" algn="l" defTabSz="914400" rtl="0" eaLnBrk="1" latinLnBrk="0" hangingPunct="1">
              <a:lnSpc>
                <a:spcPct val="90000"/>
              </a:lnSpc>
              <a:spcBef>
                <a:spcPts val="1000"/>
              </a:spcBef>
              <a:spcAft>
                <a:spcPts val="3000"/>
              </a:spcAft>
              <a:buClr>
                <a:schemeClr val="accent2"/>
              </a:buClr>
              <a:buFont typeface="Arial" panose="020B0604020202020204" pitchFamily="34" charset="0"/>
              <a:buChar char="•"/>
              <a:defRPr sz="4000" b="0" i="0" kern="1200">
                <a:solidFill>
                  <a:schemeClr val="accent6"/>
                </a:solidFill>
                <a:latin typeface="Proxima Nova" charset="0"/>
                <a:ea typeface="Proxima Nova" charset="0"/>
                <a:cs typeface="Proxima Nova" charset="0"/>
              </a:defRPr>
            </a:lvl1pPr>
            <a:lvl2pPr marL="685800" indent="-228600" algn="l" defTabSz="914400" rtl="0" eaLnBrk="1" latinLnBrk="0" hangingPunct="1">
              <a:lnSpc>
                <a:spcPct val="90000"/>
              </a:lnSpc>
              <a:spcBef>
                <a:spcPts val="500"/>
              </a:spcBef>
              <a:spcAft>
                <a:spcPts val="3000"/>
              </a:spcAft>
              <a:buClr>
                <a:schemeClr val="accent2"/>
              </a:buClr>
              <a:buFont typeface="Arial" panose="020B0604020202020204" pitchFamily="34" charset="0"/>
              <a:buChar char="•"/>
              <a:defRPr sz="3200" b="0" i="0" kern="1200">
                <a:solidFill>
                  <a:schemeClr val="accent6"/>
                </a:solidFill>
                <a:latin typeface="Proxima Nova" charset="0"/>
                <a:ea typeface="Proxima Nova" charset="0"/>
                <a:cs typeface="Proxima Nova" charset="0"/>
              </a:defRPr>
            </a:lvl2pPr>
            <a:lvl3pPr marL="1143000" indent="-228600" algn="l" defTabSz="914400" rtl="0" eaLnBrk="1" latinLnBrk="0" hangingPunct="1">
              <a:lnSpc>
                <a:spcPct val="90000"/>
              </a:lnSpc>
              <a:spcBef>
                <a:spcPts val="500"/>
              </a:spcBef>
              <a:spcAft>
                <a:spcPts val="3000"/>
              </a:spcAft>
              <a:buClr>
                <a:schemeClr val="accent2"/>
              </a:buClr>
              <a:buFont typeface="Arial" panose="020B0604020202020204" pitchFamily="34" charset="0"/>
              <a:buChar char="•"/>
              <a:defRPr sz="2800" b="0" i="0" kern="1200">
                <a:solidFill>
                  <a:schemeClr val="accent6"/>
                </a:solidFill>
                <a:latin typeface="Proxima Nova" charset="0"/>
                <a:ea typeface="Proxima Nova" charset="0"/>
                <a:cs typeface="Proxima Nova" charset="0"/>
              </a:defRPr>
            </a:lvl3pPr>
            <a:lvl4pPr marL="1600200" indent="-228600" algn="l" defTabSz="914400" rtl="0" eaLnBrk="1" latinLnBrk="0" hangingPunct="1">
              <a:lnSpc>
                <a:spcPct val="90000"/>
              </a:lnSpc>
              <a:spcBef>
                <a:spcPts val="500"/>
              </a:spcBef>
              <a:spcAft>
                <a:spcPts val="3000"/>
              </a:spcAft>
              <a:buClr>
                <a:schemeClr val="accent2"/>
              </a:buClr>
              <a:buFont typeface="Arial" panose="020B0604020202020204" pitchFamily="34" charset="0"/>
              <a:buChar char="•"/>
              <a:defRPr sz="2200" b="0" i="0" kern="1200">
                <a:solidFill>
                  <a:schemeClr val="accent6"/>
                </a:solidFill>
                <a:latin typeface="Proxima Nova" charset="0"/>
                <a:ea typeface="Proxima Nova" charset="0"/>
                <a:cs typeface="Proxima Nova" charset="0"/>
              </a:defRPr>
            </a:lvl4pPr>
            <a:lvl5pPr marL="2057400" indent="-228600" algn="l" defTabSz="914400" rtl="0" eaLnBrk="1" latinLnBrk="0" hangingPunct="1">
              <a:lnSpc>
                <a:spcPct val="90000"/>
              </a:lnSpc>
              <a:spcBef>
                <a:spcPts val="500"/>
              </a:spcBef>
              <a:spcAft>
                <a:spcPts val="3000"/>
              </a:spcAft>
              <a:buClr>
                <a:schemeClr val="accent2"/>
              </a:buClr>
              <a:buFont typeface="Arial" panose="020B0604020202020204" pitchFamily="34" charset="0"/>
              <a:buChar char="•"/>
              <a:defRPr sz="1800" b="0" i="0" kern="1200">
                <a:solidFill>
                  <a:schemeClr val="accent6"/>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3000"/>
              </a:spcAft>
              <a:buClr>
                <a:srgbClr val="FF9E1B"/>
              </a:buClr>
              <a:buSzTx/>
              <a:buFont typeface="Arial" panose="020B0604020202020204" pitchFamily="34" charset="0"/>
              <a:buNone/>
              <a:tabLst/>
              <a:defRPr/>
            </a:pPr>
            <a:r>
              <a:rPr kumimoji="0" lang="en-US" sz="4000" b="0" i="1" u="none" strike="noStrike" kern="1200" cap="none" spc="0" normalizeH="0" baseline="0" noProof="0" dirty="0">
                <a:ln>
                  <a:noFill/>
                </a:ln>
                <a:effectLst/>
                <a:uLnTx/>
                <a:uFillTx/>
                <a:latin typeface="Proxima Nova" charset="0"/>
                <a:sym typeface="Helvetica"/>
              </a:rPr>
              <a:t>Can you see the difference between </a:t>
            </a:r>
            <a:br>
              <a:rPr kumimoji="0" lang="en-US" sz="4000" b="0" i="1" u="none" strike="noStrike" kern="1200" cap="none" spc="0" normalizeH="0" baseline="0" noProof="0" dirty="0">
                <a:ln>
                  <a:noFill/>
                </a:ln>
                <a:effectLst/>
                <a:uLnTx/>
                <a:uFillTx/>
                <a:latin typeface="Proxima Nova" charset="0"/>
                <a:sym typeface="Helvetica"/>
              </a:rPr>
            </a:br>
            <a:r>
              <a:rPr kumimoji="0" lang="en-US" sz="4000" b="0" i="1" u="none" strike="noStrike" kern="1200" cap="none" spc="0" normalizeH="0" baseline="0" noProof="0" dirty="0">
                <a:ln>
                  <a:noFill/>
                </a:ln>
                <a:effectLst/>
                <a:uLnTx/>
                <a:uFillTx/>
                <a:latin typeface="Proxima Nova" charset="0"/>
                <a:sym typeface="Helvetica"/>
              </a:rPr>
              <a:t>objective behavior and subjective judgment?</a:t>
            </a:r>
          </a:p>
        </p:txBody>
      </p:sp>
    </p:spTree>
    <p:extLst>
      <p:ext uri="{BB962C8B-B14F-4D97-AF65-F5344CB8AC3E}">
        <p14:creationId xmlns:p14="http://schemas.microsoft.com/office/powerpoint/2010/main" val="207058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99E5E3-344D-4C1D-9CF7-BC160E102C05}"/>
              </a:ext>
            </a:extLst>
          </p:cNvPr>
          <p:cNvSpPr>
            <a:spLocks noGrp="1"/>
          </p:cNvSpPr>
          <p:nvPr>
            <p:ph type="body" sz="quarter" idx="11"/>
          </p:nvPr>
        </p:nvSpPr>
        <p:spPr>
          <a:xfrm>
            <a:off x="669925" y="5378319"/>
            <a:ext cx="3474720" cy="3474720"/>
          </a:xfrm>
          <a:solidFill>
            <a:schemeClr val="bg1"/>
          </a:solidFill>
        </p:spPr>
        <p:txBody>
          <a:bodyPr tIns="914400" bIns="365760" anchor="b" anchorCtr="0"/>
          <a:lstStyle/>
          <a:p>
            <a:pPr algn="ctr">
              <a:lnSpc>
                <a:spcPct val="100000"/>
              </a:lnSpc>
              <a:spcBef>
                <a:spcPts val="0"/>
              </a:spcBef>
              <a:spcAft>
                <a:spcPts val="600"/>
              </a:spcAft>
            </a:pPr>
            <a:r>
              <a:rPr lang="en-US" sz="3400" b="1" dirty="0">
                <a:solidFill>
                  <a:srgbClr val="64C7C6"/>
                </a:solidFill>
              </a:rPr>
              <a:t>Time</a:t>
            </a:r>
          </a:p>
        </p:txBody>
      </p:sp>
      <p:sp>
        <p:nvSpPr>
          <p:cNvPr id="2" name="Title 1">
            <a:extLst>
              <a:ext uri="{FF2B5EF4-FFF2-40B4-BE49-F238E27FC236}">
                <a16:creationId xmlns:a16="http://schemas.microsoft.com/office/drawing/2014/main" id="{BEE8FA67-7A15-4339-B0FC-8B9C7DE47AB1}"/>
              </a:ext>
            </a:extLst>
          </p:cNvPr>
          <p:cNvSpPr>
            <a:spLocks noGrp="1"/>
          </p:cNvSpPr>
          <p:nvPr>
            <p:ph type="title" idx="4294967295"/>
          </p:nvPr>
        </p:nvSpPr>
        <p:spPr>
          <a:xfrm>
            <a:off x="673099" y="950902"/>
            <a:ext cx="15994063" cy="914400"/>
          </a:xfrm>
        </p:spPr>
        <p:txBody>
          <a:bodyPr/>
          <a:lstStyle/>
          <a:p>
            <a:pPr algn="ctr"/>
            <a:r>
              <a:rPr lang="en-US" dirty="0">
                <a:solidFill>
                  <a:schemeClr val="accent4"/>
                </a:solidFill>
              </a:rPr>
              <a:t>Ingredient 3 - Impact </a:t>
            </a:r>
          </a:p>
        </p:txBody>
      </p:sp>
      <p:sp>
        <p:nvSpPr>
          <p:cNvPr id="5" name="Content Placeholder 2">
            <a:extLst>
              <a:ext uri="{FF2B5EF4-FFF2-40B4-BE49-F238E27FC236}">
                <a16:creationId xmlns:a16="http://schemas.microsoft.com/office/drawing/2014/main" id="{2C0BB073-2177-4BB4-9502-F73407193B3A}"/>
              </a:ext>
            </a:extLst>
          </p:cNvPr>
          <p:cNvSpPr txBox="1">
            <a:spLocks/>
          </p:cNvSpPr>
          <p:nvPr/>
        </p:nvSpPr>
        <p:spPr>
          <a:xfrm>
            <a:off x="4909120" y="5378319"/>
            <a:ext cx="3474720" cy="3474720"/>
          </a:xfrm>
          <a:prstGeom prst="rect">
            <a:avLst/>
          </a:prstGeom>
          <a:solidFill>
            <a:schemeClr val="bg1"/>
          </a:solidFill>
        </p:spPr>
        <p:txBody>
          <a:bodyPr lIns="0" tIns="914400" rIns="0" bIns="365760" anchor="b" anchorCtr="0"/>
          <a:lstStyle>
            <a:lvl1pPr marL="325115" indent="-325115" algn="l" defTabSz="1300460" rtl="0" eaLnBrk="1" latinLnBrk="0" hangingPunct="1">
              <a:lnSpc>
                <a:spcPct val="90000"/>
              </a:lnSpc>
              <a:spcBef>
                <a:spcPts val="1422"/>
              </a:spcBef>
              <a:spcAft>
                <a:spcPts val="3000"/>
              </a:spcAft>
              <a:buClr>
                <a:schemeClr val="accent2"/>
              </a:buClr>
              <a:buFont typeface="Arial"/>
              <a:buChar char="•"/>
              <a:defRPr sz="4000" b="0" i="0" kern="1200">
                <a:solidFill>
                  <a:schemeClr val="accent6"/>
                </a:solidFill>
                <a:latin typeface="Proxima Nova" charset="0"/>
                <a:ea typeface="Proxima Nova" charset="0"/>
                <a:cs typeface="Proxima Nova" charset="0"/>
              </a:defRPr>
            </a:lvl1pPr>
            <a:lvl2pPr marL="975345" indent="-325115" algn="l" defTabSz="1300460" rtl="0" eaLnBrk="1" latinLnBrk="0" hangingPunct="1">
              <a:lnSpc>
                <a:spcPct val="90000"/>
              </a:lnSpc>
              <a:spcBef>
                <a:spcPts val="711"/>
              </a:spcBef>
              <a:spcAft>
                <a:spcPts val="3000"/>
              </a:spcAft>
              <a:buClr>
                <a:schemeClr val="accent2"/>
              </a:buClr>
              <a:buFont typeface="Arial"/>
              <a:buChar char="•"/>
              <a:defRPr sz="3200" b="0" i="0" kern="1200">
                <a:solidFill>
                  <a:schemeClr val="accent6"/>
                </a:solidFill>
                <a:latin typeface="Proxima Nova" charset="0"/>
                <a:ea typeface="Proxima Nova" charset="0"/>
                <a:cs typeface="Proxima Nova" charset="0"/>
              </a:defRPr>
            </a:lvl2pPr>
            <a:lvl3pPr marL="1625575" indent="-325115" algn="l" defTabSz="1300460" rtl="0" eaLnBrk="1" latinLnBrk="0" hangingPunct="1">
              <a:lnSpc>
                <a:spcPct val="90000"/>
              </a:lnSpc>
              <a:spcBef>
                <a:spcPts val="711"/>
              </a:spcBef>
              <a:spcAft>
                <a:spcPts val="3000"/>
              </a:spcAft>
              <a:buClr>
                <a:schemeClr val="accent2"/>
              </a:buClr>
              <a:buFont typeface="Arial"/>
              <a:buChar char="•"/>
              <a:defRPr sz="2800" b="0" i="0" kern="1200">
                <a:solidFill>
                  <a:schemeClr val="accent6"/>
                </a:solidFill>
                <a:latin typeface="Proxima Nova" charset="0"/>
                <a:ea typeface="Proxima Nova" charset="0"/>
                <a:cs typeface="Proxima Nova" charset="0"/>
              </a:defRPr>
            </a:lvl3pPr>
            <a:lvl4pPr marL="2275804" indent="-325115" algn="l" defTabSz="1300460" rtl="0" eaLnBrk="1" latinLnBrk="0" hangingPunct="1">
              <a:lnSpc>
                <a:spcPct val="90000"/>
              </a:lnSpc>
              <a:spcBef>
                <a:spcPts val="711"/>
              </a:spcBef>
              <a:spcAft>
                <a:spcPts val="3000"/>
              </a:spcAft>
              <a:buClr>
                <a:schemeClr val="accent2"/>
              </a:buClr>
              <a:buFont typeface="Arial"/>
              <a:buChar char="•"/>
              <a:defRPr sz="2200" b="0" i="0" kern="1200">
                <a:solidFill>
                  <a:schemeClr val="accent6"/>
                </a:solidFill>
                <a:latin typeface="Proxima Nova" charset="0"/>
                <a:ea typeface="Proxima Nova" charset="0"/>
                <a:cs typeface="Proxima Nova" charset="0"/>
              </a:defRPr>
            </a:lvl4pPr>
            <a:lvl5pPr marL="2926034" indent="-325115" algn="l" defTabSz="1300460" rtl="0" eaLnBrk="1" latinLnBrk="0" hangingPunct="1">
              <a:lnSpc>
                <a:spcPct val="90000"/>
              </a:lnSpc>
              <a:spcBef>
                <a:spcPts val="711"/>
              </a:spcBef>
              <a:spcAft>
                <a:spcPts val="3000"/>
              </a:spcAft>
              <a:buClr>
                <a:schemeClr val="accent2"/>
              </a:buClr>
              <a:buFont typeface="Arial"/>
              <a:buChar char="•"/>
              <a:defRPr sz="1800" b="0" i="0" kern="1200">
                <a:solidFill>
                  <a:schemeClr val="accent6"/>
                </a:solidFill>
                <a:latin typeface="Proxima Nova" charset="0"/>
                <a:ea typeface="Proxima Nova" charset="0"/>
                <a:cs typeface="Proxima Nova" charset="0"/>
              </a:defRPr>
            </a:lvl5pPr>
            <a:lvl6pPr marL="357626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9pPr>
          </a:lstStyle>
          <a:p>
            <a:pPr marL="0" marR="0" lvl="0" indent="0" algn="ctr" defTabSz="1300460" rtl="0" eaLnBrk="1" fontAlgn="auto" latinLnBrk="0" hangingPunct="1">
              <a:lnSpc>
                <a:spcPct val="100000"/>
              </a:lnSpc>
              <a:spcBef>
                <a:spcPts val="0"/>
              </a:spcBef>
              <a:spcAft>
                <a:spcPts val="600"/>
              </a:spcAft>
              <a:buClr>
                <a:srgbClr val="FF9E1B"/>
              </a:buClr>
              <a:buSzTx/>
              <a:buFont typeface="Arial"/>
              <a:buNone/>
              <a:tabLst/>
              <a:defRPr/>
            </a:pPr>
            <a:r>
              <a:rPr kumimoji="0" lang="en-US" sz="3400" b="1" i="0" u="none" strike="noStrike" kern="1200" cap="none" spc="0" normalizeH="0" baseline="0" noProof="0" dirty="0">
                <a:ln>
                  <a:noFill/>
                </a:ln>
                <a:solidFill>
                  <a:srgbClr val="B72127"/>
                </a:solidFill>
                <a:effectLst/>
                <a:uLnTx/>
                <a:uFillTx/>
                <a:latin typeface="Proxima Nova"/>
                <a:sym typeface="Helvetica"/>
              </a:rPr>
              <a:t>Energy</a:t>
            </a:r>
          </a:p>
        </p:txBody>
      </p:sp>
      <p:sp>
        <p:nvSpPr>
          <p:cNvPr id="6" name="Content Placeholder 2">
            <a:extLst>
              <a:ext uri="{FF2B5EF4-FFF2-40B4-BE49-F238E27FC236}">
                <a16:creationId xmlns:a16="http://schemas.microsoft.com/office/drawing/2014/main" id="{1B373E6C-49D7-44C4-9E35-848FA1FFBF99}"/>
              </a:ext>
            </a:extLst>
          </p:cNvPr>
          <p:cNvSpPr txBox="1">
            <a:spLocks/>
          </p:cNvSpPr>
          <p:nvPr/>
        </p:nvSpPr>
        <p:spPr>
          <a:xfrm>
            <a:off x="9053220" y="5378319"/>
            <a:ext cx="3474720" cy="3474720"/>
          </a:xfrm>
          <a:prstGeom prst="rect">
            <a:avLst/>
          </a:prstGeom>
          <a:solidFill>
            <a:schemeClr val="bg1"/>
          </a:solidFill>
        </p:spPr>
        <p:txBody>
          <a:bodyPr lIns="0" tIns="914400" rIns="0" bIns="365760" anchor="b" anchorCtr="0"/>
          <a:lstStyle>
            <a:lvl1pPr marL="325115" indent="-325115" algn="l" defTabSz="1300460" rtl="0" eaLnBrk="1" latinLnBrk="0" hangingPunct="1">
              <a:lnSpc>
                <a:spcPct val="90000"/>
              </a:lnSpc>
              <a:spcBef>
                <a:spcPts val="1422"/>
              </a:spcBef>
              <a:spcAft>
                <a:spcPts val="3000"/>
              </a:spcAft>
              <a:buClr>
                <a:schemeClr val="accent2"/>
              </a:buClr>
              <a:buFont typeface="Arial"/>
              <a:buChar char="•"/>
              <a:defRPr sz="4000" b="0" i="0" kern="1200">
                <a:solidFill>
                  <a:schemeClr val="accent6"/>
                </a:solidFill>
                <a:latin typeface="Proxima Nova" charset="0"/>
                <a:ea typeface="Proxima Nova" charset="0"/>
                <a:cs typeface="Proxima Nova" charset="0"/>
              </a:defRPr>
            </a:lvl1pPr>
            <a:lvl2pPr marL="975345" indent="-325115" algn="l" defTabSz="1300460" rtl="0" eaLnBrk="1" latinLnBrk="0" hangingPunct="1">
              <a:lnSpc>
                <a:spcPct val="90000"/>
              </a:lnSpc>
              <a:spcBef>
                <a:spcPts val="711"/>
              </a:spcBef>
              <a:spcAft>
                <a:spcPts val="3000"/>
              </a:spcAft>
              <a:buClr>
                <a:schemeClr val="accent2"/>
              </a:buClr>
              <a:buFont typeface="Arial"/>
              <a:buChar char="•"/>
              <a:defRPr sz="3200" b="0" i="0" kern="1200">
                <a:solidFill>
                  <a:schemeClr val="accent6"/>
                </a:solidFill>
                <a:latin typeface="Proxima Nova" charset="0"/>
                <a:ea typeface="Proxima Nova" charset="0"/>
                <a:cs typeface="Proxima Nova" charset="0"/>
              </a:defRPr>
            </a:lvl2pPr>
            <a:lvl3pPr marL="1625575" indent="-325115" algn="l" defTabSz="1300460" rtl="0" eaLnBrk="1" latinLnBrk="0" hangingPunct="1">
              <a:lnSpc>
                <a:spcPct val="90000"/>
              </a:lnSpc>
              <a:spcBef>
                <a:spcPts val="711"/>
              </a:spcBef>
              <a:spcAft>
                <a:spcPts val="3000"/>
              </a:spcAft>
              <a:buClr>
                <a:schemeClr val="accent2"/>
              </a:buClr>
              <a:buFont typeface="Arial"/>
              <a:buChar char="•"/>
              <a:defRPr sz="2800" b="0" i="0" kern="1200">
                <a:solidFill>
                  <a:schemeClr val="accent6"/>
                </a:solidFill>
                <a:latin typeface="Proxima Nova" charset="0"/>
                <a:ea typeface="Proxima Nova" charset="0"/>
                <a:cs typeface="Proxima Nova" charset="0"/>
              </a:defRPr>
            </a:lvl3pPr>
            <a:lvl4pPr marL="2275804" indent="-325115" algn="l" defTabSz="1300460" rtl="0" eaLnBrk="1" latinLnBrk="0" hangingPunct="1">
              <a:lnSpc>
                <a:spcPct val="90000"/>
              </a:lnSpc>
              <a:spcBef>
                <a:spcPts val="711"/>
              </a:spcBef>
              <a:spcAft>
                <a:spcPts val="3000"/>
              </a:spcAft>
              <a:buClr>
                <a:schemeClr val="accent2"/>
              </a:buClr>
              <a:buFont typeface="Arial"/>
              <a:buChar char="•"/>
              <a:defRPr sz="2200" b="0" i="0" kern="1200">
                <a:solidFill>
                  <a:schemeClr val="accent6"/>
                </a:solidFill>
                <a:latin typeface="Proxima Nova" charset="0"/>
                <a:ea typeface="Proxima Nova" charset="0"/>
                <a:cs typeface="Proxima Nova" charset="0"/>
              </a:defRPr>
            </a:lvl4pPr>
            <a:lvl5pPr marL="2926034" indent="-325115" algn="l" defTabSz="1300460" rtl="0" eaLnBrk="1" latinLnBrk="0" hangingPunct="1">
              <a:lnSpc>
                <a:spcPct val="90000"/>
              </a:lnSpc>
              <a:spcBef>
                <a:spcPts val="711"/>
              </a:spcBef>
              <a:spcAft>
                <a:spcPts val="3000"/>
              </a:spcAft>
              <a:buClr>
                <a:schemeClr val="accent2"/>
              </a:buClr>
              <a:buFont typeface="Arial"/>
              <a:buChar char="•"/>
              <a:defRPr sz="1800" b="0" i="0" kern="1200">
                <a:solidFill>
                  <a:schemeClr val="accent6"/>
                </a:solidFill>
                <a:latin typeface="Proxima Nova" charset="0"/>
                <a:ea typeface="Proxima Nova" charset="0"/>
                <a:cs typeface="Proxima Nova" charset="0"/>
              </a:defRPr>
            </a:lvl5pPr>
            <a:lvl6pPr marL="357626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9pPr>
          </a:lstStyle>
          <a:p>
            <a:pPr marL="0" marR="0" lvl="0" indent="0" algn="ctr" defTabSz="1300460" rtl="0" eaLnBrk="1" fontAlgn="auto" latinLnBrk="0" hangingPunct="1">
              <a:lnSpc>
                <a:spcPct val="100000"/>
              </a:lnSpc>
              <a:spcBef>
                <a:spcPts val="0"/>
              </a:spcBef>
              <a:spcAft>
                <a:spcPts val="600"/>
              </a:spcAft>
              <a:buClr>
                <a:srgbClr val="FF9E1B"/>
              </a:buClr>
              <a:buSzTx/>
              <a:buFont typeface="Arial"/>
              <a:buNone/>
              <a:tabLst/>
              <a:defRPr/>
            </a:pPr>
            <a:r>
              <a:rPr kumimoji="0" lang="en-US" sz="3400" b="1" i="0" u="none" strike="noStrike" kern="1200" cap="none" spc="0" normalizeH="0" baseline="0" noProof="0" dirty="0">
                <a:ln>
                  <a:noFill/>
                </a:ln>
                <a:solidFill>
                  <a:srgbClr val="94C83D"/>
                </a:solidFill>
                <a:effectLst/>
                <a:uLnTx/>
                <a:uFillTx/>
                <a:latin typeface="Proxima Nova"/>
                <a:sym typeface="Helvetica"/>
              </a:rPr>
              <a:t>Money</a:t>
            </a:r>
          </a:p>
        </p:txBody>
      </p:sp>
      <p:sp>
        <p:nvSpPr>
          <p:cNvPr id="7" name="Content Placeholder 2">
            <a:extLst>
              <a:ext uri="{FF2B5EF4-FFF2-40B4-BE49-F238E27FC236}">
                <a16:creationId xmlns:a16="http://schemas.microsoft.com/office/drawing/2014/main" id="{0B29BE09-F455-446B-A77E-D2E12FB8CABF}"/>
              </a:ext>
            </a:extLst>
          </p:cNvPr>
          <p:cNvSpPr txBox="1">
            <a:spLocks/>
          </p:cNvSpPr>
          <p:nvPr/>
        </p:nvSpPr>
        <p:spPr>
          <a:xfrm>
            <a:off x="13197320" y="5378319"/>
            <a:ext cx="3474720" cy="3474720"/>
          </a:xfrm>
          <a:prstGeom prst="rect">
            <a:avLst/>
          </a:prstGeom>
          <a:solidFill>
            <a:schemeClr val="bg1"/>
          </a:solidFill>
        </p:spPr>
        <p:txBody>
          <a:bodyPr lIns="0" tIns="914400" rIns="0" bIns="365760" anchor="b" anchorCtr="0"/>
          <a:lstStyle>
            <a:lvl1pPr marL="325115" indent="-325115" algn="l" defTabSz="1300460" rtl="0" eaLnBrk="1" latinLnBrk="0" hangingPunct="1">
              <a:lnSpc>
                <a:spcPct val="90000"/>
              </a:lnSpc>
              <a:spcBef>
                <a:spcPts val="1422"/>
              </a:spcBef>
              <a:spcAft>
                <a:spcPts val="3000"/>
              </a:spcAft>
              <a:buClr>
                <a:schemeClr val="accent2"/>
              </a:buClr>
              <a:buFont typeface="Arial"/>
              <a:buChar char="•"/>
              <a:defRPr sz="4000" b="0" i="0" kern="1200">
                <a:solidFill>
                  <a:schemeClr val="accent6"/>
                </a:solidFill>
                <a:latin typeface="Proxima Nova" charset="0"/>
                <a:ea typeface="Proxima Nova" charset="0"/>
                <a:cs typeface="Proxima Nova" charset="0"/>
              </a:defRPr>
            </a:lvl1pPr>
            <a:lvl2pPr marL="975345" indent="-325115" algn="l" defTabSz="1300460" rtl="0" eaLnBrk="1" latinLnBrk="0" hangingPunct="1">
              <a:lnSpc>
                <a:spcPct val="90000"/>
              </a:lnSpc>
              <a:spcBef>
                <a:spcPts val="711"/>
              </a:spcBef>
              <a:spcAft>
                <a:spcPts val="3000"/>
              </a:spcAft>
              <a:buClr>
                <a:schemeClr val="accent2"/>
              </a:buClr>
              <a:buFont typeface="Arial"/>
              <a:buChar char="•"/>
              <a:defRPr sz="3200" b="0" i="0" kern="1200">
                <a:solidFill>
                  <a:schemeClr val="accent6"/>
                </a:solidFill>
                <a:latin typeface="Proxima Nova" charset="0"/>
                <a:ea typeface="Proxima Nova" charset="0"/>
                <a:cs typeface="Proxima Nova" charset="0"/>
              </a:defRPr>
            </a:lvl2pPr>
            <a:lvl3pPr marL="1625575" indent="-325115" algn="l" defTabSz="1300460" rtl="0" eaLnBrk="1" latinLnBrk="0" hangingPunct="1">
              <a:lnSpc>
                <a:spcPct val="90000"/>
              </a:lnSpc>
              <a:spcBef>
                <a:spcPts val="711"/>
              </a:spcBef>
              <a:spcAft>
                <a:spcPts val="3000"/>
              </a:spcAft>
              <a:buClr>
                <a:schemeClr val="accent2"/>
              </a:buClr>
              <a:buFont typeface="Arial"/>
              <a:buChar char="•"/>
              <a:defRPr sz="2800" b="0" i="0" kern="1200">
                <a:solidFill>
                  <a:schemeClr val="accent6"/>
                </a:solidFill>
                <a:latin typeface="Proxima Nova" charset="0"/>
                <a:ea typeface="Proxima Nova" charset="0"/>
                <a:cs typeface="Proxima Nova" charset="0"/>
              </a:defRPr>
            </a:lvl3pPr>
            <a:lvl4pPr marL="2275804" indent="-325115" algn="l" defTabSz="1300460" rtl="0" eaLnBrk="1" latinLnBrk="0" hangingPunct="1">
              <a:lnSpc>
                <a:spcPct val="90000"/>
              </a:lnSpc>
              <a:spcBef>
                <a:spcPts val="711"/>
              </a:spcBef>
              <a:spcAft>
                <a:spcPts val="3000"/>
              </a:spcAft>
              <a:buClr>
                <a:schemeClr val="accent2"/>
              </a:buClr>
              <a:buFont typeface="Arial"/>
              <a:buChar char="•"/>
              <a:defRPr sz="2200" b="0" i="0" kern="1200">
                <a:solidFill>
                  <a:schemeClr val="accent6"/>
                </a:solidFill>
                <a:latin typeface="Proxima Nova" charset="0"/>
                <a:ea typeface="Proxima Nova" charset="0"/>
                <a:cs typeface="Proxima Nova" charset="0"/>
              </a:defRPr>
            </a:lvl4pPr>
            <a:lvl5pPr marL="2926034" indent="-325115" algn="l" defTabSz="1300460" rtl="0" eaLnBrk="1" latinLnBrk="0" hangingPunct="1">
              <a:lnSpc>
                <a:spcPct val="90000"/>
              </a:lnSpc>
              <a:spcBef>
                <a:spcPts val="711"/>
              </a:spcBef>
              <a:spcAft>
                <a:spcPts val="3000"/>
              </a:spcAft>
              <a:buClr>
                <a:schemeClr val="accent2"/>
              </a:buClr>
              <a:buFont typeface="Arial"/>
              <a:buChar char="•"/>
              <a:defRPr sz="1800" b="0" i="0" kern="1200">
                <a:solidFill>
                  <a:schemeClr val="accent6"/>
                </a:solidFill>
                <a:latin typeface="Proxima Nova" charset="0"/>
                <a:ea typeface="Proxima Nova" charset="0"/>
                <a:cs typeface="Proxima Nova" charset="0"/>
              </a:defRPr>
            </a:lvl5pPr>
            <a:lvl6pPr marL="357626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9pPr>
          </a:lstStyle>
          <a:p>
            <a:pPr marL="0" marR="0" lvl="0" indent="0" algn="ctr" defTabSz="1300460" rtl="0" eaLnBrk="1" fontAlgn="auto" latinLnBrk="0" hangingPunct="1">
              <a:lnSpc>
                <a:spcPct val="100000"/>
              </a:lnSpc>
              <a:spcBef>
                <a:spcPts val="0"/>
              </a:spcBef>
              <a:spcAft>
                <a:spcPts val="600"/>
              </a:spcAft>
              <a:buClr>
                <a:srgbClr val="FF9E1B"/>
              </a:buClr>
              <a:buSzTx/>
              <a:buFont typeface="Arial"/>
              <a:buNone/>
              <a:tabLst/>
              <a:defRPr/>
            </a:pPr>
            <a:r>
              <a:rPr kumimoji="0" lang="en-US" sz="3400" b="1" i="0" u="none" strike="noStrike" kern="1200" cap="none" spc="0" normalizeH="0" baseline="0" noProof="0" dirty="0">
                <a:ln>
                  <a:noFill/>
                </a:ln>
                <a:solidFill>
                  <a:srgbClr val="FF9E1B"/>
                </a:solidFill>
                <a:effectLst/>
                <a:uLnTx/>
                <a:uFillTx/>
                <a:latin typeface="Proxima Nova"/>
                <a:sym typeface="Helvetica"/>
              </a:rPr>
              <a:t>Fulfillment</a:t>
            </a:r>
          </a:p>
        </p:txBody>
      </p:sp>
      <p:pic>
        <p:nvPicPr>
          <p:cNvPr id="9" name="Picture 8">
            <a:extLst>
              <a:ext uri="{FF2B5EF4-FFF2-40B4-BE49-F238E27FC236}">
                <a16:creationId xmlns:a16="http://schemas.microsoft.com/office/drawing/2014/main" id="{A5ED787E-73D1-4DDF-ACB8-3EE26B6CB7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7320" y="4359064"/>
            <a:ext cx="3474720" cy="3394688"/>
          </a:xfrm>
          <a:prstGeom prst="rect">
            <a:avLst/>
          </a:prstGeom>
        </p:spPr>
      </p:pic>
      <p:pic>
        <p:nvPicPr>
          <p:cNvPr id="11" name="Picture 10">
            <a:extLst>
              <a:ext uri="{FF2B5EF4-FFF2-40B4-BE49-F238E27FC236}">
                <a16:creationId xmlns:a16="http://schemas.microsoft.com/office/drawing/2014/main" id="{C361C0F0-8433-4951-A177-C63B40A5DC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236" y="4327060"/>
            <a:ext cx="3474720" cy="3467959"/>
          </a:xfrm>
          <a:prstGeom prst="rect">
            <a:avLst/>
          </a:prstGeom>
        </p:spPr>
      </p:pic>
      <p:pic>
        <p:nvPicPr>
          <p:cNvPr id="13" name="Picture 12">
            <a:extLst>
              <a:ext uri="{FF2B5EF4-FFF2-40B4-BE49-F238E27FC236}">
                <a16:creationId xmlns:a16="http://schemas.microsoft.com/office/drawing/2014/main" id="{588F2972-044B-43D5-89D6-CE4513A8D6C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9120" y="5142008"/>
            <a:ext cx="3474720" cy="1828800"/>
          </a:xfrm>
          <a:prstGeom prst="rect">
            <a:avLst/>
          </a:prstGeom>
        </p:spPr>
      </p:pic>
      <p:pic>
        <p:nvPicPr>
          <p:cNvPr id="15" name="Picture 14">
            <a:extLst>
              <a:ext uri="{FF2B5EF4-FFF2-40B4-BE49-F238E27FC236}">
                <a16:creationId xmlns:a16="http://schemas.microsoft.com/office/drawing/2014/main" id="{B1140D69-7EA0-49B1-970C-69EDB7C7D8B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53220" y="4795639"/>
            <a:ext cx="3474720" cy="2521537"/>
          </a:xfrm>
          <a:prstGeom prst="rect">
            <a:avLst/>
          </a:prstGeom>
        </p:spPr>
      </p:pic>
      <p:sp>
        <p:nvSpPr>
          <p:cNvPr id="12" name="Content Placeholder 2">
            <a:extLst>
              <a:ext uri="{FF2B5EF4-FFF2-40B4-BE49-F238E27FC236}">
                <a16:creationId xmlns:a16="http://schemas.microsoft.com/office/drawing/2014/main" id="{EE771D34-9844-4351-9B4D-EBAFAFE1584D}"/>
              </a:ext>
            </a:extLst>
          </p:cNvPr>
          <p:cNvSpPr txBox="1">
            <a:spLocks/>
          </p:cNvSpPr>
          <p:nvPr/>
        </p:nvSpPr>
        <p:spPr>
          <a:xfrm>
            <a:off x="691911" y="2237828"/>
            <a:ext cx="15975251" cy="13140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853"/>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333F48"/>
                </a:solidFill>
                <a:effectLst/>
                <a:uLnTx/>
                <a:uFillTx/>
                <a:latin typeface="Proxima Nova"/>
                <a:ea typeface="+mn-ea"/>
                <a:cs typeface="+mn-cs"/>
                <a:sym typeface="Helvetica"/>
              </a:rPr>
              <a:t>Critical Question: </a:t>
            </a:r>
            <a:r>
              <a:rPr kumimoji="0" lang="en-US" sz="3600" b="0" i="0" u="none" strike="noStrike" kern="1200" cap="none" spc="0" normalizeH="0" baseline="0" noProof="0" dirty="0">
                <a:ln>
                  <a:noFill/>
                </a:ln>
                <a:solidFill>
                  <a:srgbClr val="333F48"/>
                </a:solidFill>
                <a:effectLst/>
                <a:uLnTx/>
                <a:uFillTx/>
                <a:latin typeface="Proxima Nova"/>
                <a:ea typeface="+mn-ea"/>
                <a:cs typeface="+mn-cs"/>
                <a:sym typeface="Helvetica"/>
              </a:rPr>
              <a:t>What impact is the other person's specific behavior having on me, the team, or the organization?</a:t>
            </a:r>
          </a:p>
        </p:txBody>
      </p:sp>
    </p:spTree>
    <p:extLst>
      <p:ext uri="{BB962C8B-B14F-4D97-AF65-F5344CB8AC3E}">
        <p14:creationId xmlns:p14="http://schemas.microsoft.com/office/powerpoint/2010/main" val="306676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2CD75A-5446-4E93-96F0-061641CD0E9C}"/>
              </a:ext>
            </a:extLst>
          </p:cNvPr>
          <p:cNvSpPr/>
          <p:nvPr/>
        </p:nvSpPr>
        <p:spPr>
          <a:xfrm>
            <a:off x="276045" y="8781691"/>
            <a:ext cx="15769087" cy="438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5" rtl="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Proxima Nova"/>
              <a:ea typeface="+mn-ea"/>
              <a:cs typeface="+mn-cs"/>
              <a:sym typeface="Helvetica"/>
            </a:endParaRPr>
          </a:p>
        </p:txBody>
      </p:sp>
      <p:sp>
        <p:nvSpPr>
          <p:cNvPr id="2" name="Title 1"/>
          <p:cNvSpPr>
            <a:spLocks noGrp="1"/>
          </p:cNvSpPr>
          <p:nvPr>
            <p:ph type="title"/>
          </p:nvPr>
        </p:nvSpPr>
        <p:spPr/>
        <p:txBody>
          <a:bodyPr>
            <a:normAutofit/>
          </a:bodyPr>
          <a:lstStyle/>
          <a:p>
            <a:r>
              <a:rPr lang="en-US" sz="5689" dirty="0"/>
              <a:t>Completed Confrontation Message</a:t>
            </a:r>
          </a:p>
        </p:txBody>
      </p:sp>
      <p:sp>
        <p:nvSpPr>
          <p:cNvPr id="3" name="Content Placeholder 2"/>
          <p:cNvSpPr>
            <a:spLocks noGrp="1"/>
          </p:cNvSpPr>
          <p:nvPr>
            <p:ph idx="1"/>
          </p:nvPr>
        </p:nvSpPr>
        <p:spPr>
          <a:xfrm>
            <a:off x="912580" y="1898073"/>
            <a:ext cx="15769087" cy="2839520"/>
          </a:xfrm>
        </p:spPr>
        <p:txBody>
          <a:bodyPr/>
          <a:lstStyle/>
          <a:p>
            <a:pPr marL="731509" indent="-731509">
              <a:spcBef>
                <a:spcPts val="0"/>
              </a:spcBef>
              <a:buFont typeface="+mj-lt"/>
              <a:buAutoNum type="arabicPeriod"/>
            </a:pPr>
            <a:r>
              <a:rPr lang="en-US" dirty="0"/>
              <a:t>The </a:t>
            </a:r>
            <a:r>
              <a:rPr lang="en-US" b="1" dirty="0">
                <a:solidFill>
                  <a:srgbClr val="64C7C6"/>
                </a:solidFill>
              </a:rPr>
              <a:t>primary feeling(s)</a:t>
            </a:r>
          </a:p>
          <a:p>
            <a:pPr marL="731509" indent="-731509">
              <a:spcBef>
                <a:spcPts val="0"/>
              </a:spcBef>
              <a:buFont typeface="+mj-lt"/>
              <a:buAutoNum type="arabicPeriod"/>
            </a:pPr>
            <a:r>
              <a:rPr lang="en-US" dirty="0"/>
              <a:t>The </a:t>
            </a:r>
            <a:r>
              <a:rPr lang="en-US" b="1" dirty="0">
                <a:solidFill>
                  <a:schemeClr val="accent3"/>
                </a:solidFill>
              </a:rPr>
              <a:t>specific behavior</a:t>
            </a:r>
          </a:p>
          <a:p>
            <a:pPr marL="731509" indent="-731509">
              <a:spcBef>
                <a:spcPts val="0"/>
              </a:spcBef>
              <a:buFont typeface="+mj-lt"/>
              <a:buAutoNum type="arabicPeriod"/>
            </a:pPr>
            <a:r>
              <a:rPr lang="en-US" dirty="0"/>
              <a:t>The </a:t>
            </a:r>
            <a:r>
              <a:rPr lang="en-US" b="1" dirty="0">
                <a:solidFill>
                  <a:srgbClr val="FF9E1B"/>
                </a:solidFill>
              </a:rPr>
              <a:t>impact(s)</a:t>
            </a:r>
            <a:endParaRPr lang="en-US" dirty="0">
              <a:solidFill>
                <a:srgbClr val="FF9E1B"/>
              </a:solidFill>
            </a:endParaRPr>
          </a:p>
        </p:txBody>
      </p:sp>
      <p:sp>
        <p:nvSpPr>
          <p:cNvPr id="4" name="Rectangle 3"/>
          <p:cNvSpPr>
            <a:spLocks noChangeArrowheads="1"/>
          </p:cNvSpPr>
          <p:nvPr/>
        </p:nvSpPr>
        <p:spPr bwMode="auto">
          <a:xfrm>
            <a:off x="687776" y="5291384"/>
            <a:ext cx="7572654" cy="3705245"/>
          </a:xfrm>
          <a:prstGeom prst="rect">
            <a:avLst/>
          </a:prstGeom>
          <a:noFill/>
          <a:ln w="28575">
            <a:solidFill>
              <a:srgbClr val="313E49"/>
            </a:solidFill>
            <a:miter lim="800000"/>
            <a:headEnd/>
            <a:tailEnd/>
          </a:ln>
        </p:spPr>
        <p:style>
          <a:lnRef idx="0">
            <a:scrgbClr r="0" g="0" b="0"/>
          </a:lnRef>
          <a:fillRef idx="0">
            <a:scrgbClr r="0" g="0" b="0"/>
          </a:fillRef>
          <a:effectRef idx="0">
            <a:scrgbClr r="0" g="0" b="0"/>
          </a:effectRef>
          <a:fontRef idx="major"/>
        </p:style>
        <p:txBody>
          <a:bodyPr wrap="square" lIns="274320" tIns="274320" rIns="274320" bIns="274320" anchor="ctr" anchorCtr="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6775" rtl="0" eaLnBrk="1" fontAlgn="auto" latinLnBrk="0" hangingPunct="0">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333F48"/>
                </a:solidFill>
                <a:effectLst/>
                <a:uLnTx/>
                <a:uFillTx/>
                <a:latin typeface="Proxima Nova"/>
                <a:ea typeface="Proxima Nova" charset="0"/>
                <a:cs typeface="Proxima Nova" charset="0"/>
                <a:sym typeface="Helvetica"/>
              </a:rPr>
              <a:t>“Pete, I am </a:t>
            </a:r>
            <a:r>
              <a:rPr kumimoji="0" lang="en-US" sz="3400" b="1" i="0" u="none" strike="noStrike" kern="1200" cap="none" spc="0" normalizeH="0" baseline="0" noProof="0" dirty="0">
                <a:ln>
                  <a:noFill/>
                </a:ln>
                <a:solidFill>
                  <a:srgbClr val="64C7C6"/>
                </a:solidFill>
                <a:effectLst/>
                <a:uLnTx/>
                <a:uFillTx/>
                <a:latin typeface="Proxima Nova"/>
                <a:ea typeface="Proxima Nova" charset="0"/>
                <a:cs typeface="Proxima Nova" charset="0"/>
                <a:sym typeface="Helvetica"/>
              </a:rPr>
              <a:t>anxious</a:t>
            </a:r>
            <a:r>
              <a:rPr kumimoji="0" lang="en-US" sz="3400" b="0" i="0" u="none" strike="noStrike" kern="1200" cap="none" spc="0" normalizeH="0" baseline="0" noProof="0" dirty="0">
                <a:ln>
                  <a:noFill/>
                </a:ln>
                <a:solidFill>
                  <a:srgbClr val="333F48"/>
                </a:solidFill>
                <a:effectLst/>
                <a:uLnTx/>
                <a:uFillTx/>
                <a:latin typeface="Proxima Nova"/>
                <a:ea typeface="Proxima Nova" charset="0"/>
                <a:cs typeface="Proxima Nova" charset="0"/>
                <a:sym typeface="Helvetica"/>
              </a:rPr>
              <a:t>; you have been</a:t>
            </a:r>
            <a:r>
              <a:rPr kumimoji="0" lang="en-US" sz="3400" b="1" i="0" u="none" strike="noStrike" kern="1200" cap="none" spc="0" normalizeH="0" baseline="0" noProof="0" dirty="0">
                <a:ln>
                  <a:noFill/>
                </a:ln>
                <a:solidFill>
                  <a:srgbClr val="333F48"/>
                </a:solidFill>
                <a:effectLst/>
                <a:uLnTx/>
                <a:uFillTx/>
                <a:latin typeface="Proxima Nova"/>
                <a:ea typeface="Proxima Nova" charset="0"/>
                <a:cs typeface="Proxima Nova" charset="0"/>
                <a:sym typeface="Helvetica"/>
              </a:rPr>
              <a:t> </a:t>
            </a:r>
            <a:r>
              <a:rPr kumimoji="0" lang="en-US" sz="3400" b="1" i="0" u="none" strike="noStrike" kern="1200" cap="none" spc="0" normalizeH="0" baseline="0" noProof="0" dirty="0">
                <a:ln>
                  <a:noFill/>
                </a:ln>
                <a:solidFill>
                  <a:srgbClr val="93282C"/>
                </a:solidFill>
                <a:effectLst/>
                <a:uLnTx/>
                <a:uFillTx/>
                <a:latin typeface="Proxima Nova"/>
                <a:ea typeface="Proxima Nova" charset="0"/>
                <a:cs typeface="Proxima Nova" charset="0"/>
                <a:sym typeface="Helvetica"/>
              </a:rPr>
              <a:t>late for work three times this week</a:t>
            </a:r>
            <a:r>
              <a:rPr kumimoji="0" lang="en-US" sz="3400" b="0" i="0" u="none" strike="noStrike" kern="1200" cap="none" spc="0" normalizeH="0" baseline="0" noProof="0" dirty="0">
                <a:ln>
                  <a:noFill/>
                </a:ln>
                <a:solidFill>
                  <a:srgbClr val="333F48"/>
                </a:solidFill>
                <a:effectLst/>
                <a:uLnTx/>
                <a:uFillTx/>
                <a:latin typeface="Proxima Nova"/>
                <a:ea typeface="Proxima Nova" charset="0"/>
                <a:cs typeface="Proxima Nova" charset="0"/>
                <a:sym typeface="Helvetica"/>
              </a:rPr>
              <a:t>.</a:t>
            </a:r>
            <a:r>
              <a:rPr kumimoji="0" lang="en-US" sz="3400" b="1" i="0" u="none" strike="noStrike" kern="1200" cap="none" spc="0" normalizeH="0" baseline="0" noProof="0" dirty="0">
                <a:ln>
                  <a:noFill/>
                </a:ln>
                <a:solidFill>
                  <a:srgbClr val="333F48"/>
                </a:solidFill>
                <a:effectLst/>
                <a:uLnTx/>
                <a:uFillTx/>
                <a:latin typeface="Proxima Nova"/>
                <a:ea typeface="Proxima Nova" charset="0"/>
                <a:cs typeface="Proxima Nova" charset="0"/>
                <a:sym typeface="Helvetica"/>
              </a:rPr>
              <a:t> </a:t>
            </a:r>
            <a:r>
              <a:rPr kumimoji="0" lang="en-US" sz="3400" b="0" i="0" u="none" strike="noStrike" kern="1200" cap="none" spc="0" normalizeH="0" baseline="0" noProof="0" dirty="0">
                <a:ln>
                  <a:noFill/>
                </a:ln>
                <a:solidFill>
                  <a:srgbClr val="333F48"/>
                </a:solidFill>
                <a:effectLst/>
                <a:uLnTx/>
                <a:uFillTx/>
                <a:latin typeface="Proxima Nova"/>
                <a:ea typeface="Proxima Nova" charset="0"/>
                <a:cs typeface="Proxima Nova" charset="0"/>
                <a:sym typeface="Helvetica"/>
              </a:rPr>
              <a:t>It's </a:t>
            </a:r>
            <a:r>
              <a:rPr kumimoji="0" lang="en-US" sz="3400" b="1" i="0" u="none" strike="noStrike" kern="1200" cap="none" spc="0" normalizeH="0" baseline="0" noProof="0" dirty="0">
                <a:ln>
                  <a:noFill/>
                </a:ln>
                <a:solidFill>
                  <a:srgbClr val="FF9E1B"/>
                </a:solidFill>
                <a:effectLst/>
                <a:uLnTx/>
                <a:uFillTx/>
                <a:latin typeface="Proxima Nova"/>
                <a:ea typeface="Proxima Nova" charset="0"/>
                <a:cs typeface="Proxima Nova" charset="0"/>
                <a:sym typeface="Helvetica"/>
              </a:rPr>
              <a:t>affecting productivity </a:t>
            </a:r>
            <a:r>
              <a:rPr kumimoji="0" lang="en-US" sz="3400" b="0" i="0" u="none" strike="noStrike" kern="1200" cap="none" spc="0" normalizeH="0" baseline="0" noProof="0" dirty="0">
                <a:ln>
                  <a:noFill/>
                </a:ln>
                <a:solidFill>
                  <a:srgbClr val="333F48"/>
                </a:solidFill>
                <a:effectLst/>
                <a:uLnTx/>
                <a:uFillTx/>
                <a:latin typeface="Proxima Nova"/>
                <a:ea typeface="Proxima Nova" charset="0"/>
                <a:cs typeface="Proxima Nova" charset="0"/>
                <a:sym typeface="Helvetica"/>
              </a:rPr>
              <a:t>and</a:t>
            </a:r>
            <a:r>
              <a:rPr kumimoji="0" lang="en-US" sz="3400" b="1" i="0" u="none" strike="noStrike" kern="1200" cap="none" spc="0" normalizeH="0" baseline="0" noProof="0" dirty="0">
                <a:ln>
                  <a:noFill/>
                </a:ln>
                <a:solidFill>
                  <a:srgbClr val="002496"/>
                </a:solidFill>
                <a:effectLst/>
                <a:uLnTx/>
                <a:uFillTx/>
                <a:latin typeface="Proxima Nova"/>
                <a:ea typeface="Proxima Nova" charset="0"/>
                <a:cs typeface="Proxima Nova" charset="0"/>
                <a:sym typeface="Helvetica"/>
              </a:rPr>
              <a:t> </a:t>
            </a:r>
            <a:r>
              <a:rPr kumimoji="0" lang="en-US" sz="3400" b="1" i="0" u="none" strike="noStrike" kern="1200" cap="none" spc="0" normalizeH="0" baseline="0" noProof="0" dirty="0">
                <a:ln>
                  <a:noFill/>
                </a:ln>
                <a:solidFill>
                  <a:srgbClr val="FF9E1B"/>
                </a:solidFill>
                <a:effectLst/>
                <a:uLnTx/>
                <a:uFillTx/>
                <a:latin typeface="Proxima Nova"/>
                <a:ea typeface="Proxima Nova" charset="0"/>
                <a:cs typeface="Proxima Nova" charset="0"/>
                <a:sym typeface="Helvetica"/>
              </a:rPr>
              <a:t>forcing the team to play 'catch up'</a:t>
            </a:r>
            <a:r>
              <a:rPr kumimoji="0" lang="en-US" sz="3400" b="0" i="0" u="none" strike="noStrike" kern="1200" cap="none" spc="0" normalizeH="0" baseline="0" noProof="0" dirty="0">
                <a:ln>
                  <a:noFill/>
                </a:ln>
                <a:solidFill>
                  <a:srgbClr val="333F48"/>
                </a:solidFill>
                <a:effectLst/>
                <a:uLnTx/>
                <a:uFillTx/>
                <a:latin typeface="Proxima Nova"/>
                <a:ea typeface="Proxima Nova" charset="0"/>
                <a:cs typeface="Proxima Nova" charset="0"/>
                <a:sym typeface="Helvetica"/>
              </a:rPr>
              <a:t>.”</a:t>
            </a:r>
          </a:p>
        </p:txBody>
      </p:sp>
      <p:sp>
        <p:nvSpPr>
          <p:cNvPr id="5" name="Rectangle 4"/>
          <p:cNvSpPr>
            <a:spLocks noChangeArrowheads="1"/>
          </p:cNvSpPr>
          <p:nvPr/>
        </p:nvSpPr>
        <p:spPr bwMode="auto">
          <a:xfrm>
            <a:off x="9079833" y="5291384"/>
            <a:ext cx="6817894" cy="3705245"/>
          </a:xfrm>
          <a:prstGeom prst="rect">
            <a:avLst/>
          </a:prstGeom>
          <a:noFill/>
          <a:ln w="28575">
            <a:solidFill>
              <a:srgbClr val="313E49"/>
            </a:solidFill>
            <a:miter lim="800000"/>
            <a:headEnd/>
            <a:tailEnd/>
          </a:ln>
        </p:spPr>
        <p:style>
          <a:lnRef idx="0">
            <a:scrgbClr r="0" g="0" b="0"/>
          </a:lnRef>
          <a:fillRef idx="0">
            <a:scrgbClr r="0" g="0" b="0"/>
          </a:fillRef>
          <a:effectRef idx="0">
            <a:scrgbClr r="0" g="0" b="0"/>
          </a:effectRef>
          <a:fontRef idx="major"/>
        </p:style>
        <p:txBody>
          <a:bodyPr wrap="square" lIns="274320" tIns="274320" rIns="274320" bIns="274320" anchor="ctr" anchorCtr="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6775" rtl="0" eaLnBrk="1" fontAlgn="auto" latinLnBrk="0" hangingPunct="0">
              <a:lnSpc>
                <a:spcPct val="100000"/>
              </a:lnSpc>
              <a:spcBef>
                <a:spcPts val="0"/>
              </a:spcBef>
              <a:spcAft>
                <a:spcPts val="0"/>
              </a:spcAft>
              <a:buClrTx/>
              <a:buSzTx/>
              <a:buFontTx/>
              <a:buNone/>
              <a:tabLst/>
              <a:defRPr/>
            </a:pPr>
            <a:r>
              <a:rPr kumimoji="0" lang="en-US" sz="3400" b="0" i="0" u="none" strike="noStrike" kern="0" cap="none" spc="0" normalizeH="0" baseline="0" noProof="0" dirty="0">
                <a:ln>
                  <a:noFill/>
                </a:ln>
                <a:solidFill>
                  <a:srgbClr val="333F48"/>
                </a:solidFill>
                <a:effectLst/>
                <a:uLnTx/>
                <a:uFillTx/>
                <a:latin typeface="Proxima Nova"/>
                <a:ea typeface="Proxima Nova" charset="0"/>
                <a:cs typeface="Proxima Nova" charset="0"/>
                <a:sym typeface="Helvetica"/>
              </a:rPr>
              <a:t>“Jim, I overheard you </a:t>
            </a:r>
            <a:r>
              <a:rPr kumimoji="0" lang="en-US" sz="3400" b="1" i="0" u="none" strike="noStrike" kern="0" cap="none" spc="0" normalizeH="0" baseline="0" noProof="0" dirty="0">
                <a:ln>
                  <a:noFill/>
                </a:ln>
                <a:solidFill>
                  <a:srgbClr val="93282C"/>
                </a:solidFill>
                <a:effectLst/>
                <a:uLnTx/>
                <a:uFillTx/>
                <a:latin typeface="Proxima Nova"/>
                <a:ea typeface="Proxima Nova" charset="0"/>
                <a:cs typeface="Proxima Nova" charset="0"/>
                <a:sym typeface="Helvetica"/>
              </a:rPr>
              <a:t>say, ‘Tim is incompetent</a:t>
            </a:r>
            <a:r>
              <a:rPr kumimoji="0" lang="en-US" sz="3400" b="0" i="0" u="none" strike="noStrike" kern="0" cap="none" spc="0" normalizeH="0" baseline="0" noProof="0" dirty="0">
                <a:ln>
                  <a:noFill/>
                </a:ln>
                <a:solidFill>
                  <a:srgbClr val="93282C"/>
                </a:solidFill>
                <a:effectLst/>
                <a:uLnTx/>
                <a:uFillTx/>
                <a:latin typeface="Proxima Nova"/>
                <a:ea typeface="Proxima Nova" charset="0"/>
                <a:cs typeface="Proxima Nova" charset="0"/>
                <a:sym typeface="Helvetica"/>
              </a:rPr>
              <a:t>’ </a:t>
            </a:r>
            <a:r>
              <a:rPr kumimoji="0" lang="en-US" sz="3400" b="0" i="0" u="none" strike="noStrike" kern="0" cap="none" spc="0" normalizeH="0" baseline="0" noProof="0" dirty="0">
                <a:ln>
                  <a:noFill/>
                </a:ln>
                <a:solidFill>
                  <a:srgbClr val="333F48"/>
                </a:solidFill>
                <a:effectLst/>
                <a:uLnTx/>
                <a:uFillTx/>
                <a:latin typeface="Proxima Nova"/>
                <a:ea typeface="Proxima Nova" charset="0"/>
                <a:cs typeface="Proxima Nova" charset="0"/>
                <a:sym typeface="Helvetica"/>
              </a:rPr>
              <a:t>to a customer.  I’m </a:t>
            </a:r>
            <a:r>
              <a:rPr kumimoji="0" lang="en-US" sz="3400" b="1" i="0" u="none" strike="noStrike" kern="0" cap="none" spc="0" normalizeH="0" baseline="0" noProof="0" dirty="0">
                <a:ln>
                  <a:noFill/>
                </a:ln>
                <a:solidFill>
                  <a:srgbClr val="64C7C6"/>
                </a:solidFill>
                <a:effectLst/>
                <a:uLnTx/>
                <a:uFillTx/>
                <a:latin typeface="Proxima Nova"/>
                <a:ea typeface="+mj-lt"/>
                <a:cs typeface="+mj-lt"/>
                <a:sym typeface="Helvetica"/>
              </a:rPr>
              <a:t>concerned</a:t>
            </a:r>
            <a:r>
              <a:rPr kumimoji="0" lang="en-US" sz="3400" b="1" i="0" u="none" strike="noStrike" kern="0" cap="none" spc="0" normalizeH="0" baseline="0" noProof="0" dirty="0">
                <a:ln>
                  <a:noFill/>
                </a:ln>
                <a:solidFill>
                  <a:srgbClr val="64C7C6"/>
                </a:solidFill>
                <a:effectLst/>
                <a:uLnTx/>
                <a:uFillTx/>
                <a:latin typeface="Proxima Nova"/>
                <a:ea typeface="Proxima Nova" charset="0"/>
                <a:cs typeface="Proxima Nova" charset="0"/>
                <a:sym typeface="Helvetica"/>
              </a:rPr>
              <a:t> </a:t>
            </a:r>
            <a:r>
              <a:rPr kumimoji="0" lang="en-US" sz="3400" b="0" i="0" u="none" strike="noStrike" kern="0" cap="none" spc="0" normalizeH="0" baseline="0" noProof="0" dirty="0">
                <a:ln>
                  <a:noFill/>
                </a:ln>
                <a:solidFill>
                  <a:srgbClr val="333F48"/>
                </a:solidFill>
                <a:effectLst/>
                <a:uLnTx/>
                <a:uFillTx/>
                <a:latin typeface="Proxima Nova"/>
                <a:ea typeface="Proxima Nova" charset="0"/>
                <a:cs typeface="Proxima Nova" charset="0"/>
                <a:sym typeface="Helvetica"/>
              </a:rPr>
              <a:t>about </a:t>
            </a:r>
            <a:r>
              <a:rPr kumimoji="0" lang="en-US" sz="3400" b="1" i="0" u="none" strike="noStrike" kern="0" cap="none" spc="0" normalizeH="0" baseline="0" noProof="0" dirty="0">
                <a:ln>
                  <a:noFill/>
                </a:ln>
                <a:solidFill>
                  <a:srgbClr val="FF9E1B"/>
                </a:solidFill>
                <a:effectLst/>
                <a:uLnTx/>
                <a:uFillTx/>
                <a:latin typeface="Proxima Nova"/>
                <a:ea typeface="Proxima Nova" charset="0"/>
                <a:cs typeface="Proxima Nova" charset="0"/>
                <a:sym typeface="Helvetica"/>
              </a:rPr>
              <a:t>what the customer thinks </a:t>
            </a:r>
            <a:r>
              <a:rPr kumimoji="0" lang="en-US" sz="3400" b="0" i="0" u="none" strike="noStrike" kern="0" cap="none" spc="0" normalizeH="0" baseline="0" noProof="0" dirty="0">
                <a:ln>
                  <a:noFill/>
                </a:ln>
                <a:solidFill>
                  <a:srgbClr val="333F48"/>
                </a:solidFill>
                <a:effectLst/>
                <a:uLnTx/>
                <a:uFillTx/>
                <a:latin typeface="Proxima Nova"/>
                <a:ea typeface="Proxima Nova" charset="0"/>
                <a:cs typeface="Proxima Nova" charset="0"/>
                <a:sym typeface="Helvetica"/>
              </a:rPr>
              <a:t>and </a:t>
            </a:r>
            <a:r>
              <a:rPr kumimoji="0" lang="en-US" sz="3400" b="1" i="0" u="none" strike="noStrike" kern="0" cap="none" spc="0" normalizeH="0" baseline="0" noProof="0" dirty="0">
                <a:ln>
                  <a:noFill/>
                </a:ln>
                <a:solidFill>
                  <a:srgbClr val="FF9E1B"/>
                </a:solidFill>
                <a:effectLst/>
                <a:uLnTx/>
                <a:uFillTx/>
                <a:latin typeface="Proxima Nova"/>
                <a:ea typeface="Proxima Nova" charset="0"/>
                <a:cs typeface="Proxima Nova" charset="0"/>
                <a:sym typeface="Helvetica"/>
              </a:rPr>
              <a:t>how this reflects on our team</a:t>
            </a:r>
            <a:r>
              <a:rPr kumimoji="0" lang="en-US" sz="3400" b="0" i="0" u="none" strike="noStrike" kern="0" cap="none" spc="0" normalizeH="0" baseline="0" noProof="0" dirty="0">
                <a:ln>
                  <a:noFill/>
                </a:ln>
                <a:solidFill>
                  <a:srgbClr val="333F48"/>
                </a:solidFill>
                <a:effectLst/>
                <a:uLnTx/>
                <a:uFillTx/>
                <a:latin typeface="Proxima Nova"/>
                <a:ea typeface="Proxima Nova" charset="0"/>
                <a:cs typeface="Proxima Nova" charset="0"/>
                <a:sym typeface="Helvetica"/>
              </a:rPr>
              <a:t>.”</a:t>
            </a:r>
          </a:p>
        </p:txBody>
      </p:sp>
    </p:spTree>
    <p:extLst>
      <p:ext uri="{BB962C8B-B14F-4D97-AF65-F5344CB8AC3E}">
        <p14:creationId xmlns:p14="http://schemas.microsoft.com/office/powerpoint/2010/main" val="151681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AC9B9-8165-4F10-893C-5FA65AA1A675}"/>
              </a:ext>
            </a:extLst>
          </p:cNvPr>
          <p:cNvSpPr>
            <a:spLocks noGrp="1"/>
          </p:cNvSpPr>
          <p:nvPr>
            <p:ph sz="quarter" idx="10"/>
          </p:nvPr>
        </p:nvSpPr>
        <p:spPr>
          <a:xfrm>
            <a:off x="281354" y="0"/>
            <a:ext cx="8388777" cy="9753599"/>
          </a:xfrm>
        </p:spPr>
        <p:txBody>
          <a:bodyPr lIns="91440" tIns="45720" rIns="91440" bIns="45720" anchor="ctr" anchorCtr="0"/>
          <a:lstStyle/>
          <a:p>
            <a:pPr marL="487045" indent="-487045">
              <a:spcBef>
                <a:spcPts val="0"/>
              </a:spcBef>
              <a:spcAft>
                <a:spcPts val="2400"/>
              </a:spcAft>
              <a:buClr>
                <a:schemeClr val="bg1"/>
              </a:buClr>
            </a:pPr>
            <a:r>
              <a:rPr lang="en-US" dirty="0">
                <a:solidFill>
                  <a:schemeClr val="accent6"/>
                </a:solidFill>
              </a:rPr>
              <a:t>Think of a </a:t>
            </a:r>
            <a:r>
              <a:rPr lang="en-US" b="1" dirty="0">
                <a:solidFill>
                  <a:schemeClr val="accent6"/>
                </a:solidFill>
              </a:rPr>
              <a:t>current problem</a:t>
            </a:r>
            <a:r>
              <a:rPr lang="en-US" dirty="0">
                <a:solidFill>
                  <a:schemeClr val="accent6"/>
                </a:solidFill>
              </a:rPr>
              <a:t> you are having with someone</a:t>
            </a:r>
          </a:p>
          <a:p>
            <a:pPr marL="487045" indent="-487045">
              <a:spcBef>
                <a:spcPts val="0"/>
              </a:spcBef>
              <a:spcAft>
                <a:spcPts val="2400"/>
              </a:spcAft>
              <a:buClr>
                <a:schemeClr val="bg1"/>
              </a:buClr>
            </a:pPr>
            <a:r>
              <a:rPr lang="en-US" dirty="0">
                <a:solidFill>
                  <a:schemeClr val="accent6"/>
                </a:solidFill>
              </a:rPr>
              <a:t>Identify the F.B.I. </a:t>
            </a:r>
          </a:p>
          <a:p>
            <a:pPr marL="1056005" lvl="1" indent="-405765">
              <a:spcBef>
                <a:spcPts val="0"/>
              </a:spcBef>
              <a:spcAft>
                <a:spcPts val="2400"/>
              </a:spcAft>
              <a:buClr>
                <a:schemeClr val="bg1"/>
              </a:buClr>
            </a:pPr>
            <a:r>
              <a:rPr lang="en-US" dirty="0">
                <a:solidFill>
                  <a:schemeClr val="accent6"/>
                </a:solidFill>
              </a:rPr>
              <a:t>Feelings</a:t>
            </a:r>
          </a:p>
          <a:p>
            <a:pPr marL="1056005" lvl="1" indent="-405765">
              <a:spcBef>
                <a:spcPts val="0"/>
              </a:spcBef>
              <a:spcAft>
                <a:spcPts val="2400"/>
              </a:spcAft>
              <a:buClr>
                <a:schemeClr val="bg1"/>
              </a:buClr>
            </a:pPr>
            <a:r>
              <a:rPr lang="en-US" dirty="0">
                <a:solidFill>
                  <a:schemeClr val="accent6"/>
                </a:solidFill>
              </a:rPr>
              <a:t>Behavior</a:t>
            </a:r>
          </a:p>
          <a:p>
            <a:pPr marL="1056005" lvl="1" indent="-405765">
              <a:spcBef>
                <a:spcPts val="0"/>
              </a:spcBef>
              <a:spcAft>
                <a:spcPts val="2400"/>
              </a:spcAft>
              <a:buClr>
                <a:schemeClr val="bg1"/>
              </a:buClr>
            </a:pPr>
            <a:r>
              <a:rPr lang="en-US" dirty="0">
                <a:solidFill>
                  <a:schemeClr val="accent6"/>
                </a:solidFill>
              </a:rPr>
              <a:t>Impact</a:t>
            </a:r>
          </a:p>
          <a:p>
            <a:pPr marL="487045" indent="-487045">
              <a:spcBef>
                <a:spcPts val="0"/>
              </a:spcBef>
              <a:spcAft>
                <a:spcPts val="2400"/>
              </a:spcAft>
              <a:buClr>
                <a:schemeClr val="bg1"/>
              </a:buClr>
            </a:pPr>
            <a:r>
              <a:rPr lang="en-US" dirty="0">
                <a:solidFill>
                  <a:schemeClr val="accent6"/>
                </a:solidFill>
              </a:rPr>
              <a:t>Craft a confrontation message </a:t>
            </a:r>
          </a:p>
        </p:txBody>
      </p:sp>
    </p:spTree>
    <p:extLst>
      <p:ext uri="{BB962C8B-B14F-4D97-AF65-F5344CB8AC3E}">
        <p14:creationId xmlns:p14="http://schemas.microsoft.com/office/powerpoint/2010/main" val="380644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9F52-57E7-4FFA-AE96-9EB329C79BEA}"/>
              </a:ext>
            </a:extLst>
          </p:cNvPr>
          <p:cNvSpPr>
            <a:spLocks noGrp="1"/>
          </p:cNvSpPr>
          <p:nvPr>
            <p:ph type="body" sz="quarter" idx="11"/>
          </p:nvPr>
        </p:nvSpPr>
        <p:spPr>
          <a:xfrm>
            <a:off x="16708" y="795226"/>
            <a:ext cx="8653423" cy="1975540"/>
          </a:xfrm>
        </p:spPr>
        <p:txBody>
          <a:bodyPr/>
          <a:lstStyle/>
          <a:p>
            <a:r>
              <a:rPr lang="en-US"/>
              <a:t>How to </a:t>
            </a:r>
            <a:br>
              <a:rPr lang="en-US"/>
            </a:br>
            <a:r>
              <a:rPr lang="en-US"/>
              <a:t>Confront</a:t>
            </a:r>
          </a:p>
        </p:txBody>
      </p:sp>
      <p:sp>
        <p:nvSpPr>
          <p:cNvPr id="21" name="Content Placeholder 20">
            <a:extLst>
              <a:ext uri="{FF2B5EF4-FFF2-40B4-BE49-F238E27FC236}">
                <a16:creationId xmlns:a16="http://schemas.microsoft.com/office/drawing/2014/main" id="{997810A9-F0F2-44F2-9C5E-D6A1659E7773}"/>
              </a:ext>
            </a:extLst>
          </p:cNvPr>
          <p:cNvSpPr>
            <a:spLocks noGrp="1"/>
          </p:cNvSpPr>
          <p:nvPr>
            <p:ph idx="1"/>
          </p:nvPr>
        </p:nvSpPr>
        <p:spPr>
          <a:xfrm>
            <a:off x="1385455" y="3039624"/>
            <a:ext cx="7185347" cy="5712616"/>
          </a:xfrm>
        </p:spPr>
        <p:txBody>
          <a:bodyPr/>
          <a:lstStyle/>
          <a:p>
            <a:pPr marL="742950" indent="-742950">
              <a:spcAft>
                <a:spcPts val="3000"/>
              </a:spcAft>
              <a:buClr>
                <a:schemeClr val="accent2"/>
              </a:buClr>
              <a:buFont typeface="+mj-lt"/>
              <a:buAutoNum type="arabicPeriod"/>
            </a:pPr>
            <a:r>
              <a:rPr lang="en-US" dirty="0"/>
              <a:t>Check your motive</a:t>
            </a:r>
          </a:p>
          <a:p>
            <a:pPr marL="742950" indent="-742950">
              <a:spcAft>
                <a:spcPts val="3000"/>
              </a:spcAft>
              <a:buClr>
                <a:schemeClr val="accent2"/>
              </a:buClr>
              <a:buFont typeface="+mj-lt"/>
              <a:buAutoNum type="arabicPeriod"/>
            </a:pPr>
            <a:r>
              <a:rPr lang="en-US" dirty="0"/>
              <a:t>Craft your confrontation message</a:t>
            </a:r>
          </a:p>
          <a:p>
            <a:pPr marL="742950" indent="-742950">
              <a:spcAft>
                <a:spcPts val="3000"/>
              </a:spcAft>
              <a:buClr>
                <a:schemeClr val="accent2"/>
              </a:buClr>
              <a:buFont typeface="+mj-lt"/>
              <a:buAutoNum type="arabicPeriod"/>
            </a:pPr>
            <a:r>
              <a:rPr lang="en-US" dirty="0"/>
              <a:t>Send your confrontation message</a:t>
            </a:r>
          </a:p>
          <a:p>
            <a:pPr marL="742950" indent="-742950">
              <a:spcAft>
                <a:spcPts val="3000"/>
              </a:spcAft>
              <a:buClr>
                <a:schemeClr val="accent2"/>
              </a:buClr>
              <a:buFont typeface="+mj-lt"/>
              <a:buAutoNum type="arabicPeriod"/>
            </a:pPr>
            <a:r>
              <a:rPr lang="en-US" dirty="0"/>
              <a:t>Reflectively listen</a:t>
            </a:r>
          </a:p>
          <a:p>
            <a:pPr marL="742950" indent="-742950">
              <a:spcAft>
                <a:spcPts val="3000"/>
              </a:spcAft>
              <a:buClr>
                <a:schemeClr val="accent2"/>
              </a:buClr>
              <a:buFont typeface="+mj-lt"/>
              <a:buAutoNum type="arabicPeriod"/>
            </a:pPr>
            <a:r>
              <a:rPr lang="en-US" dirty="0"/>
              <a:t>Repeat as needed</a:t>
            </a:r>
          </a:p>
          <a:p>
            <a:pPr marL="742950" indent="-742950">
              <a:buFont typeface="+mj-lt"/>
              <a:buAutoNum type="arabicPeriod"/>
            </a:pPr>
            <a:endParaRPr lang="en-US" dirty="0"/>
          </a:p>
        </p:txBody>
      </p:sp>
      <p:pic>
        <p:nvPicPr>
          <p:cNvPr id="14" name="Picture 13" descr="A picture containing drawing&#10;&#10;Description automatically generated">
            <a:extLst>
              <a:ext uri="{FF2B5EF4-FFF2-40B4-BE49-F238E27FC236}">
                <a16:creationId xmlns:a16="http://schemas.microsoft.com/office/drawing/2014/main" id="{85B65D5E-A7E3-4A29-9066-BDC6CA849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1734" y="905781"/>
            <a:ext cx="8363957" cy="8483148"/>
          </a:xfrm>
          <a:prstGeom prst="rect">
            <a:avLst/>
          </a:prstGeom>
        </p:spPr>
      </p:pic>
      <p:pic>
        <p:nvPicPr>
          <p:cNvPr id="6" name="Picture 5" descr="A close up of a sign&#10;&#10;Description automatically generated">
            <a:extLst>
              <a:ext uri="{FF2B5EF4-FFF2-40B4-BE49-F238E27FC236}">
                <a16:creationId xmlns:a16="http://schemas.microsoft.com/office/drawing/2014/main" id="{55A68EE1-E2AD-4A71-9771-8BAE794468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8981" y="3039624"/>
            <a:ext cx="1393425" cy="139005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89B8DE3-8637-4269-B376-D0D17212E0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87513" y="3777420"/>
            <a:ext cx="1390058" cy="139342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97F24E3-D3C3-404A-A2C5-CE0DFD7FBB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73898" y="1377341"/>
            <a:ext cx="1393424" cy="1393424"/>
          </a:xfrm>
          <a:prstGeom prst="rect">
            <a:avLst/>
          </a:prstGeom>
        </p:spPr>
      </p:pic>
      <p:pic>
        <p:nvPicPr>
          <p:cNvPr id="12" name="Picture 11" descr="A picture containing game, sitting, table&#10;&#10;Description automatically generated">
            <a:extLst>
              <a:ext uri="{FF2B5EF4-FFF2-40B4-BE49-F238E27FC236}">
                <a16:creationId xmlns:a16="http://schemas.microsoft.com/office/drawing/2014/main" id="{D6E06277-B400-460E-A2CA-7D6A0BA4F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6696" y="6380468"/>
            <a:ext cx="1531420" cy="1393424"/>
          </a:xfrm>
          <a:prstGeom prst="rect">
            <a:avLst/>
          </a:prstGeom>
        </p:spPr>
      </p:pic>
      <p:grpSp>
        <p:nvGrpSpPr>
          <p:cNvPr id="7" name="Group 6">
            <a:extLst>
              <a:ext uri="{FF2B5EF4-FFF2-40B4-BE49-F238E27FC236}">
                <a16:creationId xmlns:a16="http://schemas.microsoft.com/office/drawing/2014/main" id="{F24BA0E5-853C-D0E5-B594-F26334A59DE5}"/>
              </a:ext>
            </a:extLst>
          </p:cNvPr>
          <p:cNvGrpSpPr/>
          <p:nvPr/>
        </p:nvGrpSpPr>
        <p:grpSpPr>
          <a:xfrm>
            <a:off x="13546193" y="6982836"/>
            <a:ext cx="1531420" cy="1570646"/>
            <a:chOff x="13611582" y="6894224"/>
            <a:chExt cx="1531420" cy="1570646"/>
          </a:xfrm>
        </p:grpSpPr>
        <p:sp>
          <p:nvSpPr>
            <p:cNvPr id="5" name="Oval 4">
              <a:extLst>
                <a:ext uri="{FF2B5EF4-FFF2-40B4-BE49-F238E27FC236}">
                  <a16:creationId xmlns:a16="http://schemas.microsoft.com/office/drawing/2014/main" id="{ED7E9D63-88A2-B87D-95C8-696AADD06789}"/>
                </a:ext>
              </a:extLst>
            </p:cNvPr>
            <p:cNvSpPr/>
            <p:nvPr/>
          </p:nvSpPr>
          <p:spPr>
            <a:xfrm>
              <a:off x="13682348" y="6982836"/>
              <a:ext cx="1389888" cy="139342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6775" rtl="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a:ln>
                  <a:solidFill>
                    <a:srgbClr val="FFFFFF"/>
                  </a:solidFill>
                </a:ln>
                <a:solidFill>
                  <a:srgbClr val="FFFFFF"/>
                </a:solidFill>
                <a:effectLst/>
                <a:uLnTx/>
                <a:uFillTx/>
                <a:latin typeface="Proxima Nova"/>
                <a:ea typeface="+mn-ea"/>
                <a:cs typeface="+mn-cs"/>
                <a:sym typeface="Helvetica"/>
              </a:endParaRPr>
            </a:p>
          </p:txBody>
        </p:sp>
        <p:pic>
          <p:nvPicPr>
            <p:cNvPr id="3" name="Picture 2" descr="A logo of a braided arrow&#10;&#10;Description automatically generated">
              <a:extLst>
                <a:ext uri="{FF2B5EF4-FFF2-40B4-BE49-F238E27FC236}">
                  <a16:creationId xmlns:a16="http://schemas.microsoft.com/office/drawing/2014/main" id="{1EE18D26-21C3-B8B6-0285-215A7D64E5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1582" y="6894224"/>
              <a:ext cx="1531420" cy="1570646"/>
            </a:xfrm>
            <a:prstGeom prst="rect">
              <a:avLst/>
            </a:prstGeom>
          </p:spPr>
        </p:pic>
      </p:grpSp>
    </p:spTree>
    <p:extLst>
      <p:ext uri="{BB962C8B-B14F-4D97-AF65-F5344CB8AC3E}">
        <p14:creationId xmlns:p14="http://schemas.microsoft.com/office/powerpoint/2010/main" val="101044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18814C-1032-46B4-8FC9-1C77DD76ECB1}"/>
              </a:ext>
            </a:extLst>
          </p:cNvPr>
          <p:cNvSpPr>
            <a:spLocks noGrp="1"/>
          </p:cNvSpPr>
          <p:nvPr>
            <p:ph sz="quarter" idx="10"/>
          </p:nvPr>
        </p:nvSpPr>
        <p:spPr/>
        <p:txBody>
          <a:bodyPr lIns="91440" tIns="45720" rIns="91440" bIns="45720" anchor="ctr" anchorCtr="0"/>
          <a:lstStyle/>
          <a:p>
            <a:pPr marL="0" indent="0">
              <a:buNone/>
            </a:pPr>
            <a:endParaRPr lang="en-US" dirty="0"/>
          </a:p>
          <a:p>
            <a:pPr marL="487045" indent="-487045"/>
            <a:r>
              <a:rPr lang="en-US" dirty="0">
                <a:solidFill>
                  <a:schemeClr val="accent6"/>
                </a:solidFill>
              </a:rPr>
              <a:t>Is there a situation in your life that could benefit from choosing to use one of the three moves? </a:t>
            </a:r>
          </a:p>
          <a:p>
            <a:pPr marL="487045" indent="-487045"/>
            <a:r>
              <a:rPr lang="en-US" dirty="0">
                <a:solidFill>
                  <a:schemeClr val="accent6"/>
                </a:solidFill>
              </a:rPr>
              <a:t>What impact might confronting this way have on your relationships?</a:t>
            </a:r>
          </a:p>
          <a:p>
            <a:pPr marL="0" indent="0">
              <a:buNone/>
            </a:pPr>
            <a:endParaRPr lang="en-US" dirty="0"/>
          </a:p>
          <a:p>
            <a:pPr marL="487045" indent="-487045"/>
            <a:endParaRPr lang="en-US" dirty="0"/>
          </a:p>
        </p:txBody>
      </p:sp>
    </p:spTree>
    <p:extLst>
      <p:ext uri="{BB962C8B-B14F-4D97-AF65-F5344CB8AC3E}">
        <p14:creationId xmlns:p14="http://schemas.microsoft.com/office/powerpoint/2010/main" val="413716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06E2-1DFE-495F-8DB1-916977B01738}"/>
              </a:ext>
            </a:extLst>
          </p:cNvPr>
          <p:cNvSpPr>
            <a:spLocks noGrp="1"/>
          </p:cNvSpPr>
          <p:nvPr>
            <p:ph type="title"/>
          </p:nvPr>
        </p:nvSpPr>
        <p:spPr/>
        <p:txBody>
          <a:bodyPr/>
          <a:lstStyle/>
          <a:p>
            <a:r>
              <a:rPr lang="en-US"/>
              <a:t>Personal Action Plan</a:t>
            </a:r>
          </a:p>
        </p:txBody>
      </p:sp>
      <p:sp>
        <p:nvSpPr>
          <p:cNvPr id="3" name="Content Placeholder 2">
            <a:extLst>
              <a:ext uri="{FF2B5EF4-FFF2-40B4-BE49-F238E27FC236}">
                <a16:creationId xmlns:a16="http://schemas.microsoft.com/office/drawing/2014/main" id="{4A3A425B-D5D1-4728-A878-C426C91EF486}"/>
              </a:ext>
            </a:extLst>
          </p:cNvPr>
          <p:cNvSpPr>
            <a:spLocks noGrp="1"/>
          </p:cNvSpPr>
          <p:nvPr>
            <p:ph idx="1"/>
          </p:nvPr>
        </p:nvSpPr>
        <p:spPr/>
        <p:txBody>
          <a:bodyPr lIns="0" tIns="0" rIns="0" bIns="0" anchor="t"/>
          <a:lstStyle/>
          <a:p>
            <a:pPr marL="324485" indent="-324485"/>
            <a:r>
              <a:rPr lang="en-US" dirty="0">
                <a:latin typeface="Proxima Nova"/>
              </a:rPr>
              <a:t>What skills would you like to focus on?</a:t>
            </a:r>
          </a:p>
          <a:p>
            <a:pPr marL="324485" indent="-324485"/>
            <a:r>
              <a:rPr lang="en-US" dirty="0">
                <a:latin typeface="Proxima Nova"/>
              </a:rPr>
              <a:t>What changes would you like to make?</a:t>
            </a:r>
          </a:p>
          <a:p>
            <a:pPr marL="324485" indent="-324485"/>
            <a:r>
              <a:rPr lang="en-US" dirty="0">
                <a:latin typeface="Proxima Nova"/>
              </a:rPr>
              <a:t>Goal setting:</a:t>
            </a:r>
          </a:p>
          <a:p>
            <a:pPr marL="974725" lvl="1" indent="-324485"/>
            <a:r>
              <a:rPr lang="en-US" dirty="0">
                <a:latin typeface="Proxima Nova"/>
              </a:rPr>
              <a:t>Focus Area – Skill, Relationship or Environment</a:t>
            </a:r>
          </a:p>
          <a:p>
            <a:pPr marL="974725" lvl="1" indent="-324485"/>
            <a:r>
              <a:rPr lang="en-US" dirty="0">
                <a:latin typeface="Proxima Nova"/>
              </a:rPr>
              <a:t>Concrete Goal – Desired Outcome or Improvement</a:t>
            </a:r>
          </a:p>
          <a:p>
            <a:pPr marL="974725" lvl="1" indent="-324485"/>
            <a:r>
              <a:rPr lang="en-US" dirty="0">
                <a:latin typeface="Proxima Nova"/>
              </a:rPr>
              <a:t>Action Steps – Specific Tactics to Implement</a:t>
            </a:r>
          </a:p>
        </p:txBody>
      </p:sp>
      <p:sp>
        <p:nvSpPr>
          <p:cNvPr id="4" name="TextBox 3">
            <a:extLst>
              <a:ext uri="{FF2B5EF4-FFF2-40B4-BE49-F238E27FC236}">
                <a16:creationId xmlns:a16="http://schemas.microsoft.com/office/drawing/2014/main" id="{19DA3ACD-AAD6-BA40-81E8-1CB2B3AF4F6B}"/>
              </a:ext>
            </a:extLst>
          </p:cNvPr>
          <p:cNvSpPr txBox="1"/>
          <p:nvPr/>
        </p:nvSpPr>
        <p:spPr>
          <a:xfrm>
            <a:off x="6033047" y="2420339"/>
            <a:ext cx="184731" cy="486287"/>
          </a:xfrm>
          <a:prstGeom prst="rect">
            <a:avLst/>
          </a:prstGeom>
          <a:noFill/>
        </p:spPr>
        <p:txBody>
          <a:bodyPr wrap="none" rtlCol="0">
            <a:spAutoFit/>
          </a:bodyPr>
          <a:lstStyle/>
          <a:p>
            <a:pPr marL="0" marR="0" lvl="0" indent="0" algn="l" defTabSz="1300460"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srgbClr val="333F48"/>
              </a:solidFill>
              <a:effectLst/>
              <a:uLnTx/>
              <a:uFillTx/>
              <a:latin typeface="Proxima Nova"/>
              <a:ea typeface="+mn-ea"/>
              <a:cs typeface="Helvetica"/>
              <a:sym typeface="Helvetica"/>
            </a:endParaRPr>
          </a:p>
        </p:txBody>
      </p:sp>
      <p:pic>
        <p:nvPicPr>
          <p:cNvPr id="7" name="Picture 6">
            <a:extLst>
              <a:ext uri="{FF2B5EF4-FFF2-40B4-BE49-F238E27FC236}">
                <a16:creationId xmlns:a16="http://schemas.microsoft.com/office/drawing/2014/main" id="{A907B763-6EF6-4302-96B4-E1BB101B1449}"/>
              </a:ext>
            </a:extLst>
          </p:cNvPr>
          <p:cNvPicPr>
            <a:picLocks noChangeAspect="1"/>
          </p:cNvPicPr>
          <p:nvPr/>
        </p:nvPicPr>
        <p:blipFill>
          <a:blip r:embed="rId4"/>
          <a:stretch>
            <a:fillRect/>
          </a:stretch>
        </p:blipFill>
        <p:spPr>
          <a:xfrm rot="761093">
            <a:off x="11096098" y="4850982"/>
            <a:ext cx="5071810" cy="32203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2439586"/>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18814C-1032-46B4-8FC9-1C77DD76ECB1}"/>
              </a:ext>
            </a:extLst>
          </p:cNvPr>
          <p:cNvSpPr>
            <a:spLocks noGrp="1"/>
          </p:cNvSpPr>
          <p:nvPr>
            <p:ph sz="quarter" idx="10"/>
          </p:nvPr>
        </p:nvSpPr>
        <p:spPr/>
        <p:txBody>
          <a:bodyPr lIns="91440" tIns="45720" rIns="91440" bIns="45720" anchor="ctr" anchorCtr="0"/>
          <a:lstStyle/>
          <a:p>
            <a:pPr marL="0" indent="0">
              <a:buNone/>
            </a:pPr>
            <a:endParaRPr lang="en-US" dirty="0"/>
          </a:p>
          <a:p>
            <a:pPr marL="487045" indent="-487045"/>
            <a:r>
              <a:rPr lang="en-US" dirty="0">
                <a:solidFill>
                  <a:schemeClr val="accent6"/>
                </a:solidFill>
              </a:rPr>
              <a:t>Knowing that this session is about learning confrontation skills…</a:t>
            </a:r>
          </a:p>
          <a:p>
            <a:pPr marL="1055996" lvl="1" indent="-487045"/>
            <a:r>
              <a:rPr lang="en-US" dirty="0">
                <a:solidFill>
                  <a:schemeClr val="accent6"/>
                </a:solidFill>
              </a:rPr>
              <a:t>What is your goal for this session?</a:t>
            </a:r>
          </a:p>
          <a:p>
            <a:pPr marL="1055996" lvl="1" indent="-487045"/>
            <a:r>
              <a:rPr lang="en-US" dirty="0">
                <a:solidFill>
                  <a:schemeClr val="accent6"/>
                </a:solidFill>
              </a:rPr>
              <a:t>What can you do to ensure this time is valuable?</a:t>
            </a:r>
          </a:p>
        </p:txBody>
      </p:sp>
    </p:spTree>
    <p:extLst>
      <p:ext uri="{BB962C8B-B14F-4D97-AF65-F5344CB8AC3E}">
        <p14:creationId xmlns:p14="http://schemas.microsoft.com/office/powerpoint/2010/main" val="2595183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96F4-867F-6513-F2FC-C9650A2952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DB7040-66DF-8ACC-2AD3-B3CE8C452D52}"/>
              </a:ext>
            </a:extLst>
          </p:cNvPr>
          <p:cNvSpPr>
            <a:spLocks noGrp="1"/>
          </p:cNvSpPr>
          <p:nvPr>
            <p:ph idx="1"/>
          </p:nvPr>
        </p:nvSpPr>
        <p:spPr/>
        <p:txBody>
          <a:bodyPr/>
          <a:lstStyle/>
          <a:p>
            <a:r>
              <a:rPr lang="en-US" dirty="0"/>
              <a:t>Sign up for Our Community Listens!</a:t>
            </a:r>
          </a:p>
        </p:txBody>
      </p:sp>
      <p:sp>
        <p:nvSpPr>
          <p:cNvPr id="4" name="Content Placeholder 3">
            <a:extLst>
              <a:ext uri="{FF2B5EF4-FFF2-40B4-BE49-F238E27FC236}">
                <a16:creationId xmlns:a16="http://schemas.microsoft.com/office/drawing/2014/main" id="{42B52ACA-8EFE-EACC-EBD4-A85D0FF2E52B}"/>
              </a:ext>
            </a:extLst>
          </p:cNvPr>
          <p:cNvSpPr>
            <a:spLocks noGrp="1"/>
          </p:cNvSpPr>
          <p:nvPr>
            <p:ph idx="10"/>
          </p:nvPr>
        </p:nvSpPr>
        <p:spPr/>
        <p:txBody>
          <a:bodyPr/>
          <a:lstStyle/>
          <a:p>
            <a:r>
              <a:rPr lang="en-US" dirty="0"/>
              <a:t>Implement your Action Plan </a:t>
            </a:r>
          </a:p>
        </p:txBody>
      </p:sp>
      <p:sp>
        <p:nvSpPr>
          <p:cNvPr id="5" name="Content Placeholder 4">
            <a:extLst>
              <a:ext uri="{FF2B5EF4-FFF2-40B4-BE49-F238E27FC236}">
                <a16:creationId xmlns:a16="http://schemas.microsoft.com/office/drawing/2014/main" id="{5941C2AE-1EFD-2D16-825B-5EBF8E4AD752}"/>
              </a:ext>
            </a:extLst>
          </p:cNvPr>
          <p:cNvSpPr>
            <a:spLocks noGrp="1"/>
          </p:cNvSpPr>
          <p:nvPr>
            <p:ph idx="11"/>
          </p:nvPr>
        </p:nvSpPr>
        <p:spPr/>
        <p:txBody>
          <a:bodyPr/>
          <a:lstStyle/>
          <a:p>
            <a:r>
              <a:rPr lang="en-US" dirty="0">
                <a:latin typeface="Proxima Nova"/>
              </a:rPr>
              <a:t>Consider relationships that will benefit from your new skills</a:t>
            </a:r>
            <a:endParaRPr lang="en-US" dirty="0"/>
          </a:p>
        </p:txBody>
      </p:sp>
    </p:spTree>
    <p:extLst>
      <p:ext uri="{BB962C8B-B14F-4D97-AF65-F5344CB8AC3E}">
        <p14:creationId xmlns:p14="http://schemas.microsoft.com/office/powerpoint/2010/main" val="119625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13E4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659524" y="5437684"/>
            <a:ext cx="10181018" cy="1018101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462377" y="8778121"/>
            <a:ext cx="4417328" cy="574390"/>
          </a:xfrm>
          <a:prstGeom prst="rect">
            <a:avLst/>
          </a:prstGeom>
        </p:spPr>
      </p:pic>
      <p:sp>
        <p:nvSpPr>
          <p:cNvPr id="6" name="AutoShape 6"/>
          <p:cNvSpPr/>
          <p:nvPr/>
        </p:nvSpPr>
        <p:spPr>
          <a:xfrm>
            <a:off x="549771" y="3142879"/>
            <a:ext cx="16038764" cy="0"/>
          </a:xfrm>
          <a:prstGeom prst="line">
            <a:avLst/>
          </a:prstGeom>
          <a:ln w="38100" cap="flat">
            <a:solidFill>
              <a:srgbClr val="FF9E1B"/>
            </a:solidFill>
            <a:prstDash val="solid"/>
            <a:headEnd type="none" w="sm" len="sm"/>
            <a:tailEnd type="none" w="sm" len="sm"/>
          </a:ln>
        </p:spPr>
        <p:txBody>
          <a:bodyPr/>
          <a:lstStyle/>
          <a:p>
            <a:pPr defTabSz="866899" hangingPunct="1"/>
            <a:endParaRPr lang="en-US" sz="1707" kern="1200">
              <a:solidFill>
                <a:prstClr val="black"/>
              </a:solidFill>
              <a:latin typeface="Calibri"/>
              <a:ea typeface="+mn-ea"/>
            </a:endParaRPr>
          </a:p>
        </p:txBody>
      </p:sp>
      <p:sp>
        <p:nvSpPr>
          <p:cNvPr id="7" name="TextBox 7"/>
          <p:cNvSpPr txBox="1"/>
          <p:nvPr/>
        </p:nvSpPr>
        <p:spPr>
          <a:xfrm>
            <a:off x="561331" y="927339"/>
            <a:ext cx="11606418" cy="1126334"/>
          </a:xfrm>
          <a:prstGeom prst="rect">
            <a:avLst/>
          </a:prstGeom>
        </p:spPr>
        <p:txBody>
          <a:bodyPr lIns="0" tIns="0" rIns="0" bIns="0" rtlCol="0" anchor="t">
            <a:spAutoFit/>
          </a:bodyPr>
          <a:lstStyle/>
          <a:p>
            <a:pPr defTabSz="866899" hangingPunct="1">
              <a:lnSpc>
                <a:spcPts val="8708"/>
              </a:lnSpc>
            </a:pPr>
            <a:r>
              <a:rPr lang="en-US" sz="10126" kern="1200">
                <a:solidFill>
                  <a:srgbClr val="FF9E1B"/>
                </a:solidFill>
                <a:latin typeface="Proxima Nova" panose="02000506030000020004" pitchFamily="50" charset="0"/>
                <a:ea typeface="+mn-ea"/>
              </a:rPr>
              <a:t>VISION</a:t>
            </a:r>
          </a:p>
        </p:txBody>
      </p:sp>
      <p:sp>
        <p:nvSpPr>
          <p:cNvPr id="8" name="TextBox 8"/>
          <p:cNvSpPr txBox="1"/>
          <p:nvPr/>
        </p:nvSpPr>
        <p:spPr>
          <a:xfrm>
            <a:off x="590229" y="4723315"/>
            <a:ext cx="15575317" cy="996042"/>
          </a:xfrm>
          <a:prstGeom prst="rect">
            <a:avLst/>
          </a:prstGeom>
        </p:spPr>
        <p:txBody>
          <a:bodyPr wrap="square" lIns="0" tIns="0" rIns="0" bIns="0" rtlCol="0" anchor="t">
            <a:spAutoFit/>
          </a:bodyPr>
          <a:lstStyle/>
          <a:p>
            <a:pPr defTabSz="866899" hangingPunct="1">
              <a:lnSpc>
                <a:spcPts val="4114"/>
              </a:lnSpc>
            </a:pPr>
            <a:r>
              <a:rPr lang="en-US" sz="2655" kern="1200">
                <a:solidFill>
                  <a:prstClr val="white"/>
                </a:solidFill>
                <a:latin typeface="Proxima Nova" panose="02000506030000020004" pitchFamily="50" charset="0"/>
                <a:ea typeface="+mn-ea"/>
              </a:rPr>
              <a:t>We offer transformational learning experiences that strengthen relationships, align teams, and build stronger communities. </a:t>
            </a:r>
          </a:p>
        </p:txBody>
      </p:sp>
      <p:sp>
        <p:nvSpPr>
          <p:cNvPr id="9" name="TextBox 9"/>
          <p:cNvSpPr txBox="1"/>
          <p:nvPr/>
        </p:nvSpPr>
        <p:spPr>
          <a:xfrm>
            <a:off x="590228" y="2249673"/>
            <a:ext cx="16009866" cy="478336"/>
          </a:xfrm>
          <a:prstGeom prst="rect">
            <a:avLst/>
          </a:prstGeom>
        </p:spPr>
        <p:txBody>
          <a:bodyPr wrap="square" lIns="0" tIns="0" rIns="0" bIns="0" rtlCol="0" anchor="t">
            <a:spAutoFit/>
          </a:bodyPr>
          <a:lstStyle/>
          <a:p>
            <a:pPr defTabSz="866899" hangingPunct="1">
              <a:lnSpc>
                <a:spcPts val="4114"/>
              </a:lnSpc>
            </a:pPr>
            <a:r>
              <a:rPr lang="en-US" sz="2938" kern="1200">
                <a:solidFill>
                  <a:srgbClr val="FFFFFF"/>
                </a:solidFill>
                <a:latin typeface="Proxima Nova" panose="02000506030000020004" pitchFamily="50" charset="0"/>
                <a:ea typeface="+mn-ea"/>
              </a:rPr>
              <a:t>We imagine a society where leaders have the skills and courage to care.</a:t>
            </a:r>
          </a:p>
        </p:txBody>
      </p:sp>
      <p:sp>
        <p:nvSpPr>
          <p:cNvPr id="10" name="TextBox 7">
            <a:extLst>
              <a:ext uri="{FF2B5EF4-FFF2-40B4-BE49-F238E27FC236}">
                <a16:creationId xmlns:a16="http://schemas.microsoft.com/office/drawing/2014/main" id="{E48EBE06-5F51-D895-718B-6584FCE1E283}"/>
              </a:ext>
            </a:extLst>
          </p:cNvPr>
          <p:cNvSpPr txBox="1"/>
          <p:nvPr/>
        </p:nvSpPr>
        <p:spPr>
          <a:xfrm>
            <a:off x="590228" y="3694813"/>
            <a:ext cx="11456885" cy="1126334"/>
          </a:xfrm>
          <a:prstGeom prst="rect">
            <a:avLst/>
          </a:prstGeom>
        </p:spPr>
        <p:txBody>
          <a:bodyPr wrap="square" lIns="0" tIns="0" rIns="0" bIns="0" rtlCol="0" anchor="t">
            <a:spAutoFit/>
          </a:bodyPr>
          <a:lstStyle/>
          <a:p>
            <a:pPr defTabSz="866899" hangingPunct="1">
              <a:lnSpc>
                <a:spcPts val="8708"/>
              </a:lnSpc>
            </a:pPr>
            <a:r>
              <a:rPr lang="en-US" sz="10126" kern="1200">
                <a:solidFill>
                  <a:srgbClr val="FF9E1B"/>
                </a:solidFill>
                <a:latin typeface="Proxima Nova" panose="02000506030000020004" pitchFamily="50" charset="0"/>
                <a:ea typeface="+mn-ea"/>
              </a:rPr>
              <a:t>MISSION</a:t>
            </a:r>
          </a:p>
        </p:txBody>
      </p:sp>
      <p:sp>
        <p:nvSpPr>
          <p:cNvPr id="11" name="AutoShape 6">
            <a:extLst>
              <a:ext uri="{FF2B5EF4-FFF2-40B4-BE49-F238E27FC236}">
                <a16:creationId xmlns:a16="http://schemas.microsoft.com/office/drawing/2014/main" id="{0BF808B9-3116-D35E-642C-EE13ADC9C417}"/>
              </a:ext>
            </a:extLst>
          </p:cNvPr>
          <p:cNvSpPr/>
          <p:nvPr/>
        </p:nvSpPr>
        <p:spPr>
          <a:xfrm>
            <a:off x="440694" y="6032747"/>
            <a:ext cx="16038764" cy="0"/>
          </a:xfrm>
          <a:prstGeom prst="line">
            <a:avLst/>
          </a:prstGeom>
          <a:ln w="38100" cap="flat">
            <a:solidFill>
              <a:srgbClr val="FF9E1B"/>
            </a:solidFill>
            <a:prstDash val="solid"/>
            <a:headEnd type="none" w="sm" len="sm"/>
            <a:tailEnd type="none" w="sm" len="sm"/>
          </a:ln>
        </p:spPr>
        <p:txBody>
          <a:bodyPr/>
          <a:lstStyle/>
          <a:p>
            <a:pPr defTabSz="866899" hangingPunct="1"/>
            <a:endParaRPr lang="en-US" sz="1707" kern="1200">
              <a:solidFill>
                <a:prstClr val="black"/>
              </a:solidFill>
              <a:latin typeface="Calibri"/>
              <a:ea typeface="+mn-ea"/>
            </a:endParaRPr>
          </a:p>
        </p:txBody>
      </p:sp>
      <p:sp>
        <p:nvSpPr>
          <p:cNvPr id="12" name="TextBox 7">
            <a:extLst>
              <a:ext uri="{FF2B5EF4-FFF2-40B4-BE49-F238E27FC236}">
                <a16:creationId xmlns:a16="http://schemas.microsoft.com/office/drawing/2014/main" id="{8AECA31C-4FDF-1050-D69C-D88C4EC45112}"/>
              </a:ext>
            </a:extLst>
          </p:cNvPr>
          <p:cNvSpPr txBox="1"/>
          <p:nvPr/>
        </p:nvSpPr>
        <p:spPr>
          <a:xfrm>
            <a:off x="590229" y="6071036"/>
            <a:ext cx="11606418" cy="966868"/>
          </a:xfrm>
          <a:prstGeom prst="rect">
            <a:avLst/>
          </a:prstGeom>
        </p:spPr>
        <p:txBody>
          <a:bodyPr lIns="0" tIns="0" rIns="0" bIns="0" rtlCol="0" anchor="t">
            <a:spAutoFit/>
          </a:bodyPr>
          <a:lstStyle/>
          <a:p>
            <a:pPr defTabSz="866899" hangingPunct="1">
              <a:lnSpc>
                <a:spcPts val="8708"/>
              </a:lnSpc>
            </a:pPr>
            <a:r>
              <a:rPr lang="en-US" sz="4551" kern="1200">
                <a:solidFill>
                  <a:srgbClr val="FF9E1B"/>
                </a:solidFill>
                <a:latin typeface="Proxima Nova" panose="02000506030000020004" pitchFamily="50" charset="0"/>
                <a:ea typeface="+mn-ea"/>
              </a:rPr>
              <a:t>Leadership Philosophy </a:t>
            </a:r>
          </a:p>
        </p:txBody>
      </p:sp>
      <p:sp>
        <p:nvSpPr>
          <p:cNvPr id="13" name="TextBox 8">
            <a:extLst>
              <a:ext uri="{FF2B5EF4-FFF2-40B4-BE49-F238E27FC236}">
                <a16:creationId xmlns:a16="http://schemas.microsoft.com/office/drawing/2014/main" id="{A38C2195-8C0C-CBAB-80FE-D2D2C1DB05A4}"/>
              </a:ext>
            </a:extLst>
          </p:cNvPr>
          <p:cNvSpPr txBox="1"/>
          <p:nvPr/>
        </p:nvSpPr>
        <p:spPr>
          <a:xfrm>
            <a:off x="590229" y="7242905"/>
            <a:ext cx="12793276" cy="1529906"/>
          </a:xfrm>
          <a:prstGeom prst="rect">
            <a:avLst/>
          </a:prstGeom>
        </p:spPr>
        <p:txBody>
          <a:bodyPr wrap="square" lIns="0" tIns="0" rIns="0" bIns="0" rtlCol="0" anchor="t">
            <a:spAutoFit/>
          </a:bodyPr>
          <a:lstStyle/>
          <a:p>
            <a:pPr defTabSz="866899" hangingPunct="1">
              <a:lnSpc>
                <a:spcPts val="4114"/>
              </a:lnSpc>
            </a:pPr>
            <a:r>
              <a:rPr lang="en-US" sz="2938" kern="1200">
                <a:solidFill>
                  <a:srgbClr val="FFFFFF"/>
                </a:solidFill>
                <a:latin typeface="Proxima Nova" panose="02000506030000020004" pitchFamily="50" charset="0"/>
                <a:ea typeface="+mn-ea"/>
              </a:rPr>
              <a:t>Everyone has the capacity for leadership</a:t>
            </a:r>
          </a:p>
          <a:p>
            <a:pPr defTabSz="866899" hangingPunct="1">
              <a:lnSpc>
                <a:spcPts val="4114"/>
              </a:lnSpc>
            </a:pPr>
            <a:r>
              <a:rPr lang="en-US" sz="2938" kern="1200">
                <a:solidFill>
                  <a:srgbClr val="FFFFFF"/>
                </a:solidFill>
                <a:latin typeface="Proxima Nova" panose="02000506030000020004" pitchFamily="50" charset="0"/>
                <a:ea typeface="+mn-ea"/>
              </a:rPr>
              <a:t>Leadership impacts all aspects of life – family, workplace, &amp; community</a:t>
            </a:r>
          </a:p>
          <a:p>
            <a:pPr defTabSz="866899" hangingPunct="1">
              <a:lnSpc>
                <a:spcPts val="4114"/>
              </a:lnSpc>
            </a:pPr>
            <a:r>
              <a:rPr lang="en-US" sz="2938" kern="1200">
                <a:solidFill>
                  <a:srgbClr val="FFFFFF"/>
                </a:solidFill>
                <a:latin typeface="Proxima Nova" panose="02000506030000020004" pitchFamily="50" charset="0"/>
                <a:ea typeface="+mn-ea"/>
              </a:rPr>
              <a:t>Leadership is a privilege and a profound responsibility</a:t>
            </a:r>
          </a:p>
        </p:txBody>
      </p:sp>
    </p:spTree>
    <p:extLst>
      <p:ext uri="{BB962C8B-B14F-4D97-AF65-F5344CB8AC3E}">
        <p14:creationId xmlns:p14="http://schemas.microsoft.com/office/powerpoint/2010/main" val="215135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18814C-1032-46B4-8FC9-1C77DD76ECB1}"/>
              </a:ext>
            </a:extLst>
          </p:cNvPr>
          <p:cNvSpPr>
            <a:spLocks noGrp="1"/>
          </p:cNvSpPr>
          <p:nvPr>
            <p:ph sz="quarter" idx="10"/>
          </p:nvPr>
        </p:nvSpPr>
        <p:spPr/>
        <p:txBody>
          <a:bodyPr lIns="91440" tIns="45720" rIns="91440" bIns="45720" anchor="ctr" anchorCtr="0"/>
          <a:lstStyle/>
          <a:p>
            <a:pPr marL="0" indent="0">
              <a:buNone/>
            </a:pPr>
            <a:endParaRPr lang="en-US" dirty="0"/>
          </a:p>
          <a:p>
            <a:pPr marL="0" indent="0">
              <a:buNone/>
            </a:pPr>
            <a:r>
              <a:rPr lang="en-US" dirty="0">
                <a:solidFill>
                  <a:schemeClr val="accent6"/>
                </a:solidFill>
              </a:rPr>
              <a:t>Think back to a time recently when you were bugged by someone’s behavior</a:t>
            </a:r>
          </a:p>
          <a:p>
            <a:pPr marL="487045" indent="-487045"/>
            <a:r>
              <a:rPr lang="en-US" dirty="0">
                <a:solidFill>
                  <a:schemeClr val="accent6"/>
                </a:solidFill>
              </a:rPr>
              <a:t>How did you respond?</a:t>
            </a:r>
          </a:p>
          <a:p>
            <a:pPr marL="487045" indent="-487045"/>
            <a:endParaRPr lang="en-US" dirty="0"/>
          </a:p>
        </p:txBody>
      </p:sp>
    </p:spTree>
    <p:extLst>
      <p:ext uri="{BB962C8B-B14F-4D97-AF65-F5344CB8AC3E}">
        <p14:creationId xmlns:p14="http://schemas.microsoft.com/office/powerpoint/2010/main" val="81165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590F67-21F2-40C6-9A01-B13062814CD1}"/>
              </a:ext>
            </a:extLst>
          </p:cNvPr>
          <p:cNvSpPr>
            <a:spLocks noGrp="1"/>
          </p:cNvSpPr>
          <p:nvPr>
            <p:ph sz="quarter" idx="10"/>
          </p:nvPr>
        </p:nvSpPr>
        <p:spPr/>
        <p:txBody>
          <a:bodyPr/>
          <a:lstStyle/>
          <a:p>
            <a:pPr marL="0" indent="0" algn="ctr">
              <a:lnSpc>
                <a:spcPct val="114000"/>
              </a:lnSpc>
              <a:buNone/>
            </a:pPr>
            <a:r>
              <a:rPr lang="en-US" dirty="0"/>
              <a:t>How did you respond to someone when their behavior bugged you?</a:t>
            </a:r>
          </a:p>
        </p:txBody>
      </p:sp>
    </p:spTree>
    <p:extLst>
      <p:ext uri="{BB962C8B-B14F-4D97-AF65-F5344CB8AC3E}">
        <p14:creationId xmlns:p14="http://schemas.microsoft.com/office/powerpoint/2010/main" val="62039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F75FB7D-CDAC-4D4F-88EE-9D69A7D32965}"/>
              </a:ext>
            </a:extLst>
          </p:cNvPr>
          <p:cNvSpPr txBox="1">
            <a:spLocks/>
          </p:cNvSpPr>
          <p:nvPr/>
        </p:nvSpPr>
        <p:spPr>
          <a:xfrm>
            <a:off x="11915459" y="3433807"/>
            <a:ext cx="4754880" cy="4566025"/>
          </a:xfrm>
          <a:prstGeom prst="rect">
            <a:avLst/>
          </a:prstGeom>
          <a:solidFill>
            <a:srgbClr val="482366">
              <a:alpha val="90000"/>
            </a:srgbClr>
          </a:solidFill>
          <a:ln>
            <a:solidFill>
              <a:srgbClr val="482366"/>
            </a:solidFill>
          </a:ln>
        </p:spPr>
        <p:txBody>
          <a:bodyPr lIns="0" tIns="914400" rIns="0" bIns="182880" anchor="b" anchorCtr="0"/>
          <a:lstStyle>
            <a:lvl1pPr marL="325115" indent="-325115" algn="l" defTabSz="1300460" rtl="0" eaLnBrk="1" latinLnBrk="0" hangingPunct="1">
              <a:lnSpc>
                <a:spcPct val="90000"/>
              </a:lnSpc>
              <a:spcBef>
                <a:spcPts val="1422"/>
              </a:spcBef>
              <a:spcAft>
                <a:spcPts val="3000"/>
              </a:spcAft>
              <a:buClr>
                <a:schemeClr val="accent2"/>
              </a:buClr>
              <a:buFont typeface="Arial"/>
              <a:buChar char="•"/>
              <a:defRPr sz="4000" b="0" i="0" kern="1200">
                <a:solidFill>
                  <a:schemeClr val="accent6"/>
                </a:solidFill>
                <a:latin typeface="Proxima Nova" charset="0"/>
                <a:ea typeface="Proxima Nova" charset="0"/>
                <a:cs typeface="Proxima Nova" charset="0"/>
              </a:defRPr>
            </a:lvl1pPr>
            <a:lvl2pPr marL="975345" indent="-325115" algn="l" defTabSz="1300460" rtl="0" eaLnBrk="1" latinLnBrk="0" hangingPunct="1">
              <a:lnSpc>
                <a:spcPct val="90000"/>
              </a:lnSpc>
              <a:spcBef>
                <a:spcPts val="711"/>
              </a:spcBef>
              <a:spcAft>
                <a:spcPts val="3000"/>
              </a:spcAft>
              <a:buClr>
                <a:schemeClr val="accent2"/>
              </a:buClr>
              <a:buFont typeface="Arial"/>
              <a:buChar char="•"/>
              <a:defRPr sz="3200" b="0" i="0" kern="1200">
                <a:solidFill>
                  <a:schemeClr val="accent6"/>
                </a:solidFill>
                <a:latin typeface="Proxima Nova" charset="0"/>
                <a:ea typeface="Proxima Nova" charset="0"/>
                <a:cs typeface="Proxima Nova" charset="0"/>
              </a:defRPr>
            </a:lvl2pPr>
            <a:lvl3pPr marL="1625575" indent="-325115" algn="l" defTabSz="1300460" rtl="0" eaLnBrk="1" latinLnBrk="0" hangingPunct="1">
              <a:lnSpc>
                <a:spcPct val="90000"/>
              </a:lnSpc>
              <a:spcBef>
                <a:spcPts val="711"/>
              </a:spcBef>
              <a:spcAft>
                <a:spcPts val="3000"/>
              </a:spcAft>
              <a:buClr>
                <a:schemeClr val="accent2"/>
              </a:buClr>
              <a:buFont typeface="Arial"/>
              <a:buChar char="•"/>
              <a:defRPr sz="2800" b="0" i="0" kern="1200">
                <a:solidFill>
                  <a:schemeClr val="accent6"/>
                </a:solidFill>
                <a:latin typeface="Proxima Nova" charset="0"/>
                <a:ea typeface="Proxima Nova" charset="0"/>
                <a:cs typeface="Proxima Nova" charset="0"/>
              </a:defRPr>
            </a:lvl3pPr>
            <a:lvl4pPr marL="2275804" indent="-325115" algn="l" defTabSz="1300460" rtl="0" eaLnBrk="1" latinLnBrk="0" hangingPunct="1">
              <a:lnSpc>
                <a:spcPct val="90000"/>
              </a:lnSpc>
              <a:spcBef>
                <a:spcPts val="711"/>
              </a:spcBef>
              <a:spcAft>
                <a:spcPts val="3000"/>
              </a:spcAft>
              <a:buClr>
                <a:schemeClr val="accent2"/>
              </a:buClr>
              <a:buFont typeface="Arial"/>
              <a:buChar char="•"/>
              <a:defRPr sz="2200" b="0" i="0" kern="1200">
                <a:solidFill>
                  <a:schemeClr val="accent6"/>
                </a:solidFill>
                <a:latin typeface="Proxima Nova" charset="0"/>
                <a:ea typeface="Proxima Nova" charset="0"/>
                <a:cs typeface="Proxima Nova" charset="0"/>
              </a:defRPr>
            </a:lvl4pPr>
            <a:lvl5pPr marL="2926034" indent="-325115" algn="l" defTabSz="1300460" rtl="0" eaLnBrk="1" latinLnBrk="0" hangingPunct="1">
              <a:lnSpc>
                <a:spcPct val="90000"/>
              </a:lnSpc>
              <a:spcBef>
                <a:spcPts val="711"/>
              </a:spcBef>
              <a:spcAft>
                <a:spcPts val="3000"/>
              </a:spcAft>
              <a:buClr>
                <a:schemeClr val="accent2"/>
              </a:buClr>
              <a:buFont typeface="Arial"/>
              <a:buChar char="•"/>
              <a:defRPr sz="1800" b="0" i="0" kern="1200">
                <a:solidFill>
                  <a:schemeClr val="accent6"/>
                </a:solidFill>
                <a:latin typeface="Proxima Nova" charset="0"/>
                <a:ea typeface="Proxima Nova" charset="0"/>
                <a:cs typeface="Proxima Nova" charset="0"/>
              </a:defRPr>
            </a:lvl5pPr>
            <a:lvl6pPr marL="357626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9pPr>
          </a:lstStyle>
          <a:p>
            <a:pPr marL="0" marR="0" lvl="0" indent="0" algn="ctr" defTabSz="1300460" rtl="0" eaLnBrk="1" fontAlgn="auto" latinLnBrk="0" hangingPunct="1">
              <a:lnSpc>
                <a:spcPct val="100000"/>
              </a:lnSpc>
              <a:spcBef>
                <a:spcPts val="0"/>
              </a:spcBef>
              <a:spcAft>
                <a:spcPts val="600"/>
              </a:spcAft>
              <a:buClr>
                <a:srgbClr val="FF9E1B"/>
              </a:buClr>
              <a:buSzTx/>
              <a:buFont typeface="Arial"/>
              <a:buNone/>
              <a:tabLst/>
              <a:defRPr/>
            </a:pPr>
            <a:r>
              <a:rPr kumimoji="0" lang="en-US" sz="3000" b="0" i="0" u="none" strike="noStrike" kern="1200" cap="none" spc="0" normalizeH="0" baseline="0" noProof="0">
                <a:ln>
                  <a:noFill/>
                </a:ln>
                <a:solidFill>
                  <a:srgbClr val="FFFFFF"/>
                </a:solidFill>
                <a:effectLst/>
                <a:uLnTx/>
                <a:uFillTx/>
                <a:latin typeface="Proxima Nova"/>
                <a:sym typeface="Helvetica"/>
              </a:rPr>
              <a:t>I confront someone with the </a:t>
            </a:r>
            <a:r>
              <a:rPr kumimoji="0" lang="en-US" sz="3000" b="1" i="0" u="none" strike="noStrike" kern="1200" cap="none" spc="0" normalizeH="0" baseline="0" noProof="0">
                <a:ln>
                  <a:noFill/>
                </a:ln>
                <a:solidFill>
                  <a:srgbClr val="FFFFFF"/>
                </a:solidFill>
                <a:effectLst/>
                <a:uLnTx/>
                <a:uFillTx/>
                <a:latin typeface="Proxima Nova"/>
                <a:sym typeface="Helvetica"/>
              </a:rPr>
              <a:t>facts and feelings </a:t>
            </a:r>
            <a:r>
              <a:rPr kumimoji="0" lang="en-US" sz="3000" b="0" i="0" u="none" strike="noStrike" kern="1200" cap="none" spc="0" normalizeH="0" baseline="0" noProof="0">
                <a:ln>
                  <a:noFill/>
                </a:ln>
                <a:solidFill>
                  <a:srgbClr val="FFFFFF"/>
                </a:solidFill>
                <a:effectLst/>
                <a:uLnTx/>
                <a:uFillTx/>
                <a:latin typeface="Proxima Nova"/>
                <a:sym typeface="Helvetica"/>
              </a:rPr>
              <a:t>of my problem and </a:t>
            </a:r>
            <a:r>
              <a:rPr kumimoji="0" lang="en-US" sz="3000" b="1" i="0" u="none" strike="noStrike" kern="1200" cap="none" spc="0" normalizeH="0" baseline="0" noProof="0">
                <a:ln>
                  <a:noFill/>
                </a:ln>
                <a:solidFill>
                  <a:srgbClr val="FFFFFF"/>
                </a:solidFill>
                <a:effectLst/>
                <a:uLnTx/>
                <a:uFillTx/>
                <a:latin typeface="Proxima Nova"/>
                <a:sym typeface="Helvetica"/>
              </a:rPr>
              <a:t>ask for change</a:t>
            </a:r>
          </a:p>
        </p:txBody>
      </p:sp>
      <p:grpSp>
        <p:nvGrpSpPr>
          <p:cNvPr id="33" name="Group 32">
            <a:extLst>
              <a:ext uri="{FF2B5EF4-FFF2-40B4-BE49-F238E27FC236}">
                <a16:creationId xmlns:a16="http://schemas.microsoft.com/office/drawing/2014/main" id="{63FFEEB5-91A7-4D5A-A819-F00BCAFB3194}"/>
              </a:ext>
            </a:extLst>
          </p:cNvPr>
          <p:cNvGrpSpPr/>
          <p:nvPr/>
        </p:nvGrpSpPr>
        <p:grpSpPr>
          <a:xfrm>
            <a:off x="11928692" y="1342010"/>
            <a:ext cx="4754880" cy="4206240"/>
            <a:chOff x="11928692" y="1342010"/>
            <a:chExt cx="4754880" cy="4206240"/>
          </a:xfrm>
        </p:grpSpPr>
        <p:sp>
          <p:nvSpPr>
            <p:cNvPr id="23" name="Oval 22">
              <a:extLst>
                <a:ext uri="{FF2B5EF4-FFF2-40B4-BE49-F238E27FC236}">
                  <a16:creationId xmlns:a16="http://schemas.microsoft.com/office/drawing/2014/main" id="{BE27E1EF-886D-47A4-B40F-1CFAD5B9B8B4}"/>
                </a:ext>
              </a:extLst>
            </p:cNvPr>
            <p:cNvSpPr/>
            <p:nvPr/>
          </p:nvSpPr>
          <p:spPr>
            <a:xfrm>
              <a:off x="11928692" y="1342010"/>
              <a:ext cx="4754880" cy="4206240"/>
            </a:xfrm>
            <a:prstGeom prst="ellipse">
              <a:avLst/>
            </a:prstGeom>
            <a:solidFill>
              <a:schemeClr val="bg1"/>
            </a:solidFill>
            <a:ln w="57150">
              <a:solidFill>
                <a:srgbClr val="48236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marL="0" marR="0" lvl="0" indent="0" algn="ctr" defTabSz="456775"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482366"/>
                  </a:solidFill>
                  <a:effectLst/>
                  <a:uLnTx/>
                  <a:uFillTx/>
                  <a:latin typeface="Proxima Nova"/>
                  <a:ea typeface="+mn-ea"/>
                  <a:cs typeface="+mn-cs"/>
                  <a:sym typeface="Helvetica"/>
                </a:rPr>
                <a:t>Ask </a:t>
              </a:r>
              <a:r>
                <a:rPr kumimoji="0" lang="en-US" sz="4000" b="0" i="0" u="none" strike="noStrike" kern="0" cap="none" spc="0" normalizeH="0" baseline="0" noProof="0">
                  <a:ln>
                    <a:noFill/>
                  </a:ln>
                  <a:solidFill>
                    <a:srgbClr val="482366"/>
                  </a:solidFill>
                  <a:effectLst/>
                  <a:uLnTx/>
                  <a:uFillTx/>
                  <a:latin typeface="Proxima Nova"/>
                  <a:ea typeface="+mn-ea"/>
                  <a:cs typeface="+mn-cs"/>
                  <a:sym typeface="Helvetica"/>
                </a:rPr>
                <a:t>for Change</a:t>
              </a:r>
            </a:p>
          </p:txBody>
        </p:sp>
        <p:pic>
          <p:nvPicPr>
            <p:cNvPr id="27" name="Picture 26" descr="A picture containing drawing&#10;&#10;Description automatically generated">
              <a:extLst>
                <a:ext uri="{FF2B5EF4-FFF2-40B4-BE49-F238E27FC236}">
                  <a16:creationId xmlns:a16="http://schemas.microsoft.com/office/drawing/2014/main" id="{AF0D4F67-E3E2-43C1-A298-106A5174E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8654" y="1835260"/>
              <a:ext cx="2434956" cy="2052103"/>
            </a:xfrm>
            <a:prstGeom prst="rect">
              <a:avLst/>
            </a:prstGeom>
          </p:spPr>
        </p:pic>
      </p:grpSp>
      <p:sp>
        <p:nvSpPr>
          <p:cNvPr id="2" name="Text Placeholder 1">
            <a:extLst>
              <a:ext uri="{FF2B5EF4-FFF2-40B4-BE49-F238E27FC236}">
                <a16:creationId xmlns:a16="http://schemas.microsoft.com/office/drawing/2014/main" id="{C9E48F23-FCD4-4CC6-8A77-AFBB9004AED3}"/>
              </a:ext>
            </a:extLst>
          </p:cNvPr>
          <p:cNvSpPr>
            <a:spLocks noGrp="1"/>
          </p:cNvSpPr>
          <p:nvPr>
            <p:ph type="body" sz="quarter" idx="11"/>
          </p:nvPr>
        </p:nvSpPr>
        <p:spPr>
          <a:xfrm>
            <a:off x="578012" y="373665"/>
            <a:ext cx="16184245" cy="791441"/>
          </a:xfrm>
        </p:spPr>
        <p:txBody>
          <a:bodyPr/>
          <a:lstStyle/>
          <a:p>
            <a:r>
              <a:rPr lang="en-US">
                <a:solidFill>
                  <a:srgbClr val="482366"/>
                </a:solidFill>
              </a:rPr>
              <a:t>Three Moves</a:t>
            </a:r>
          </a:p>
        </p:txBody>
      </p:sp>
      <p:sp>
        <p:nvSpPr>
          <p:cNvPr id="7" name="Content Placeholder 2">
            <a:extLst>
              <a:ext uri="{FF2B5EF4-FFF2-40B4-BE49-F238E27FC236}">
                <a16:creationId xmlns:a16="http://schemas.microsoft.com/office/drawing/2014/main" id="{454B017F-629D-4C58-88F8-E45B2F31B2FE}"/>
              </a:ext>
            </a:extLst>
          </p:cNvPr>
          <p:cNvSpPr txBox="1">
            <a:spLocks/>
          </p:cNvSpPr>
          <p:nvPr/>
        </p:nvSpPr>
        <p:spPr>
          <a:xfrm>
            <a:off x="669924" y="3610711"/>
            <a:ext cx="4754880" cy="4389121"/>
          </a:xfrm>
          <a:prstGeom prst="rect">
            <a:avLst/>
          </a:prstGeom>
          <a:solidFill>
            <a:srgbClr val="FF9E1B"/>
          </a:solidFill>
          <a:ln>
            <a:solidFill>
              <a:srgbClr val="FF9E1B"/>
            </a:solidFill>
          </a:ln>
        </p:spPr>
        <p:txBody>
          <a:bodyPr lIns="182880" tIns="914400" rIns="182880" bIns="182880" anchor="b" anchorCtr="0"/>
          <a:lstStyle>
            <a:lvl1pPr marL="0" indent="0" algn="l" defTabSz="914400" rtl="0" eaLnBrk="1" latinLnBrk="0" hangingPunct="1">
              <a:lnSpc>
                <a:spcPct val="90000"/>
              </a:lnSpc>
              <a:spcBef>
                <a:spcPts val="1000"/>
              </a:spcBef>
              <a:buFont typeface="Arial" panose="020B0604020202020204" pitchFamily="34" charset="0"/>
              <a:buNone/>
              <a:defRPr sz="6000" b="0" kern="1200">
                <a:solidFill>
                  <a:schemeClr val="accent6"/>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000" b="1" i="0" u="none" strike="noStrike" kern="1200" cap="none" spc="0" normalizeH="0" baseline="0" noProof="0">
                <a:ln>
                  <a:noFill/>
                </a:ln>
                <a:solidFill>
                  <a:srgbClr val="FFFFFF"/>
                </a:solidFill>
                <a:effectLst/>
                <a:uLnTx/>
                <a:uFillTx/>
                <a:latin typeface="Proxima Nova"/>
                <a:ea typeface="+mn-ea"/>
                <a:cs typeface="+mn-cs"/>
                <a:sym typeface="Helvetica"/>
              </a:rPr>
              <a:t>I change </a:t>
            </a:r>
            <a:r>
              <a:rPr kumimoji="0" lang="en-US" sz="3000" b="0" i="0" u="none" strike="noStrike" kern="1200" cap="none" spc="0" normalizeH="0" baseline="0" noProof="0">
                <a:ln>
                  <a:noFill/>
                </a:ln>
                <a:solidFill>
                  <a:srgbClr val="FFFFFF"/>
                </a:solidFill>
                <a:effectLst/>
                <a:uLnTx/>
                <a:uFillTx/>
                <a:latin typeface="Proxima Nova"/>
                <a:ea typeface="+mn-ea"/>
                <a:cs typeface="+mn-cs"/>
                <a:sym typeface="Helvetica"/>
              </a:rPr>
              <a:t>to see that which originally upset me as something I can now accept</a:t>
            </a:r>
          </a:p>
        </p:txBody>
      </p:sp>
      <p:sp>
        <p:nvSpPr>
          <p:cNvPr id="8" name="Content Placeholder 2">
            <a:extLst>
              <a:ext uri="{FF2B5EF4-FFF2-40B4-BE49-F238E27FC236}">
                <a16:creationId xmlns:a16="http://schemas.microsoft.com/office/drawing/2014/main" id="{B0771702-A729-4B1E-A389-61E532197C5F}"/>
              </a:ext>
            </a:extLst>
          </p:cNvPr>
          <p:cNvSpPr txBox="1">
            <a:spLocks/>
          </p:cNvSpPr>
          <p:nvPr/>
        </p:nvSpPr>
        <p:spPr>
          <a:xfrm>
            <a:off x="6299308" y="3610711"/>
            <a:ext cx="4754880" cy="4389121"/>
          </a:xfrm>
          <a:prstGeom prst="rect">
            <a:avLst/>
          </a:prstGeom>
          <a:solidFill>
            <a:srgbClr val="FF9E1B"/>
          </a:solidFill>
          <a:ln>
            <a:solidFill>
              <a:srgbClr val="FF9E1B"/>
            </a:solidFill>
          </a:ln>
        </p:spPr>
        <p:txBody>
          <a:bodyPr lIns="182880" tIns="914400" rIns="182880" bIns="182880" anchor="b" anchorCtr="0"/>
          <a:lstStyle>
            <a:lvl1pPr marL="325115" indent="-325115" algn="l" defTabSz="1300460" rtl="0" eaLnBrk="1" latinLnBrk="0" hangingPunct="1">
              <a:lnSpc>
                <a:spcPct val="90000"/>
              </a:lnSpc>
              <a:spcBef>
                <a:spcPts val="1422"/>
              </a:spcBef>
              <a:spcAft>
                <a:spcPts val="3000"/>
              </a:spcAft>
              <a:buClr>
                <a:schemeClr val="accent2"/>
              </a:buClr>
              <a:buFont typeface="Arial"/>
              <a:buChar char="•"/>
              <a:defRPr sz="4000" b="0" i="0" kern="1200">
                <a:solidFill>
                  <a:schemeClr val="accent6"/>
                </a:solidFill>
                <a:latin typeface="Proxima Nova" charset="0"/>
                <a:ea typeface="Proxima Nova" charset="0"/>
                <a:cs typeface="Proxima Nova" charset="0"/>
              </a:defRPr>
            </a:lvl1pPr>
            <a:lvl2pPr marL="975345" indent="-325115" algn="l" defTabSz="1300460" rtl="0" eaLnBrk="1" latinLnBrk="0" hangingPunct="1">
              <a:lnSpc>
                <a:spcPct val="90000"/>
              </a:lnSpc>
              <a:spcBef>
                <a:spcPts val="711"/>
              </a:spcBef>
              <a:spcAft>
                <a:spcPts val="3000"/>
              </a:spcAft>
              <a:buClr>
                <a:schemeClr val="accent2"/>
              </a:buClr>
              <a:buFont typeface="Arial"/>
              <a:buChar char="•"/>
              <a:defRPr sz="3200" b="0" i="0" kern="1200">
                <a:solidFill>
                  <a:schemeClr val="accent6"/>
                </a:solidFill>
                <a:latin typeface="Proxima Nova" charset="0"/>
                <a:ea typeface="Proxima Nova" charset="0"/>
                <a:cs typeface="Proxima Nova" charset="0"/>
              </a:defRPr>
            </a:lvl2pPr>
            <a:lvl3pPr marL="1625575" indent="-325115" algn="l" defTabSz="1300460" rtl="0" eaLnBrk="1" latinLnBrk="0" hangingPunct="1">
              <a:lnSpc>
                <a:spcPct val="90000"/>
              </a:lnSpc>
              <a:spcBef>
                <a:spcPts val="711"/>
              </a:spcBef>
              <a:spcAft>
                <a:spcPts val="3000"/>
              </a:spcAft>
              <a:buClr>
                <a:schemeClr val="accent2"/>
              </a:buClr>
              <a:buFont typeface="Arial"/>
              <a:buChar char="•"/>
              <a:defRPr sz="2800" b="0" i="0" kern="1200">
                <a:solidFill>
                  <a:schemeClr val="accent6"/>
                </a:solidFill>
                <a:latin typeface="Proxima Nova" charset="0"/>
                <a:ea typeface="Proxima Nova" charset="0"/>
                <a:cs typeface="Proxima Nova" charset="0"/>
              </a:defRPr>
            </a:lvl3pPr>
            <a:lvl4pPr marL="2275804" indent="-325115" algn="l" defTabSz="1300460" rtl="0" eaLnBrk="1" latinLnBrk="0" hangingPunct="1">
              <a:lnSpc>
                <a:spcPct val="90000"/>
              </a:lnSpc>
              <a:spcBef>
                <a:spcPts val="711"/>
              </a:spcBef>
              <a:spcAft>
                <a:spcPts val="3000"/>
              </a:spcAft>
              <a:buClr>
                <a:schemeClr val="accent2"/>
              </a:buClr>
              <a:buFont typeface="Arial"/>
              <a:buChar char="•"/>
              <a:defRPr sz="2200" b="0" i="0" kern="1200">
                <a:solidFill>
                  <a:schemeClr val="accent6"/>
                </a:solidFill>
                <a:latin typeface="Proxima Nova" charset="0"/>
                <a:ea typeface="Proxima Nova" charset="0"/>
                <a:cs typeface="Proxima Nova" charset="0"/>
              </a:defRPr>
            </a:lvl4pPr>
            <a:lvl5pPr marL="2926034" indent="-325115" algn="l" defTabSz="1300460" rtl="0" eaLnBrk="1" latinLnBrk="0" hangingPunct="1">
              <a:lnSpc>
                <a:spcPct val="90000"/>
              </a:lnSpc>
              <a:spcBef>
                <a:spcPts val="711"/>
              </a:spcBef>
              <a:spcAft>
                <a:spcPts val="3000"/>
              </a:spcAft>
              <a:buClr>
                <a:schemeClr val="accent2"/>
              </a:buClr>
              <a:buFont typeface="Arial"/>
              <a:buChar char="•"/>
              <a:defRPr sz="1800" b="0" i="0" kern="1200">
                <a:solidFill>
                  <a:schemeClr val="accent6"/>
                </a:solidFill>
                <a:latin typeface="Proxima Nova" charset="0"/>
                <a:ea typeface="Proxima Nova" charset="0"/>
                <a:cs typeface="Proxima Nova" charset="0"/>
              </a:defRPr>
            </a:lvl5pPr>
            <a:lvl6pPr marL="357626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a:buChar char="•"/>
              <a:defRPr sz="2560" kern="1200">
                <a:solidFill>
                  <a:schemeClr val="tx1"/>
                </a:solidFill>
                <a:latin typeface="+mn-lt"/>
                <a:ea typeface="+mn-ea"/>
                <a:cs typeface="+mn-cs"/>
              </a:defRPr>
            </a:lvl9pPr>
          </a:lstStyle>
          <a:p>
            <a:pPr marL="0" marR="0" lvl="0" indent="0" algn="ctr" defTabSz="1300460" rtl="0" eaLnBrk="1" fontAlgn="auto" latinLnBrk="0" hangingPunct="1">
              <a:lnSpc>
                <a:spcPct val="100000"/>
              </a:lnSpc>
              <a:spcBef>
                <a:spcPts val="0"/>
              </a:spcBef>
              <a:spcAft>
                <a:spcPts val="600"/>
              </a:spcAft>
              <a:buClr>
                <a:srgbClr val="FF9E1B"/>
              </a:buClr>
              <a:buSzTx/>
              <a:buFont typeface="Arial"/>
              <a:buNone/>
              <a:tabLst/>
              <a:defRPr/>
            </a:pPr>
            <a:r>
              <a:rPr kumimoji="0" lang="en-US" sz="3000" b="1" i="0" u="none" strike="noStrike" kern="1200" cap="none" spc="0" normalizeH="0" baseline="0" noProof="0">
                <a:ln>
                  <a:noFill/>
                </a:ln>
                <a:solidFill>
                  <a:srgbClr val="FFFFFF"/>
                </a:solidFill>
                <a:effectLst/>
                <a:uLnTx/>
                <a:uFillTx/>
                <a:latin typeface="Proxima Nova"/>
                <a:sym typeface="Helvetica"/>
              </a:rPr>
              <a:t>I change </a:t>
            </a:r>
            <a:r>
              <a:rPr kumimoji="0" lang="en-US" sz="3000" b="0" i="0" u="none" strike="noStrike" kern="1200" cap="none" spc="0" normalizeH="0" baseline="0" noProof="0">
                <a:ln>
                  <a:noFill/>
                </a:ln>
                <a:solidFill>
                  <a:srgbClr val="FFFFFF"/>
                </a:solidFill>
                <a:effectLst/>
                <a:uLnTx/>
                <a:uFillTx/>
                <a:latin typeface="Proxima Nova"/>
                <a:sym typeface="Helvetica"/>
              </a:rPr>
              <a:t>the situation by removing what originally upset me from the scene</a:t>
            </a:r>
          </a:p>
        </p:txBody>
      </p:sp>
      <p:grpSp>
        <p:nvGrpSpPr>
          <p:cNvPr id="31" name="Group 30">
            <a:extLst>
              <a:ext uri="{FF2B5EF4-FFF2-40B4-BE49-F238E27FC236}">
                <a16:creationId xmlns:a16="http://schemas.microsoft.com/office/drawing/2014/main" id="{24489E4D-AB58-4AA0-A1E6-066329550AA1}"/>
              </a:ext>
            </a:extLst>
          </p:cNvPr>
          <p:cNvGrpSpPr/>
          <p:nvPr/>
        </p:nvGrpSpPr>
        <p:grpSpPr>
          <a:xfrm>
            <a:off x="669924" y="1342010"/>
            <a:ext cx="4754880" cy="4206240"/>
            <a:chOff x="669924" y="1342010"/>
            <a:chExt cx="4754880" cy="4206240"/>
          </a:xfrm>
        </p:grpSpPr>
        <p:sp>
          <p:nvSpPr>
            <p:cNvPr id="13" name="Oval 12">
              <a:extLst>
                <a:ext uri="{FF2B5EF4-FFF2-40B4-BE49-F238E27FC236}">
                  <a16:creationId xmlns:a16="http://schemas.microsoft.com/office/drawing/2014/main" id="{3D6ACEE1-9AF9-44A8-B9BB-E1A48563BEE4}"/>
                </a:ext>
              </a:extLst>
            </p:cNvPr>
            <p:cNvSpPr/>
            <p:nvPr/>
          </p:nvSpPr>
          <p:spPr>
            <a:xfrm>
              <a:off x="669924" y="1342010"/>
              <a:ext cx="4754880" cy="4206240"/>
            </a:xfrm>
            <a:prstGeom prst="ellipse">
              <a:avLst/>
            </a:prstGeom>
            <a:solidFill>
              <a:schemeClr val="bg1"/>
            </a:solidFill>
            <a:ln w="57150">
              <a:solidFill>
                <a:srgbClr val="FF9E1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marL="0" marR="0" lvl="0" indent="0" algn="ctr" defTabSz="456775"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9E1B"/>
                  </a:solidFill>
                  <a:effectLst/>
                  <a:uLnTx/>
                  <a:uFillTx/>
                  <a:latin typeface="Proxima Nova"/>
                  <a:ea typeface="+mn-ea"/>
                  <a:cs typeface="+mn-cs"/>
                  <a:sym typeface="Helvetica"/>
                </a:rPr>
                <a:t>Accept</a:t>
              </a:r>
              <a:r>
                <a:rPr kumimoji="0" lang="en-US" sz="4000" b="0" i="0" u="none" strike="noStrike" kern="0" cap="none" spc="0" normalizeH="0" baseline="0" noProof="0">
                  <a:ln>
                    <a:noFill/>
                  </a:ln>
                  <a:solidFill>
                    <a:srgbClr val="FF9E1B"/>
                  </a:solidFill>
                  <a:effectLst/>
                  <a:uLnTx/>
                  <a:uFillTx/>
                  <a:latin typeface="Proxima Nova"/>
                  <a:ea typeface="+mn-ea"/>
                  <a:cs typeface="+mn-cs"/>
                  <a:sym typeface="Helvetica"/>
                </a:rPr>
                <a:t> the Behavior</a:t>
              </a:r>
            </a:p>
          </p:txBody>
        </p:sp>
        <p:pic>
          <p:nvPicPr>
            <p:cNvPr id="15" name="Picture 14" descr="A close up of a sign&#10;&#10;Description automatically generated">
              <a:extLst>
                <a:ext uri="{FF2B5EF4-FFF2-40B4-BE49-F238E27FC236}">
                  <a16:creationId xmlns:a16="http://schemas.microsoft.com/office/drawing/2014/main" id="{6CE520AD-FFE5-485F-97DC-25CA3546A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3996" y="1679101"/>
              <a:ext cx="1940994" cy="1754706"/>
            </a:xfrm>
            <a:prstGeom prst="rect">
              <a:avLst/>
            </a:prstGeom>
          </p:spPr>
        </p:pic>
      </p:grpSp>
      <p:grpSp>
        <p:nvGrpSpPr>
          <p:cNvPr id="32" name="Group 31">
            <a:extLst>
              <a:ext uri="{FF2B5EF4-FFF2-40B4-BE49-F238E27FC236}">
                <a16:creationId xmlns:a16="http://schemas.microsoft.com/office/drawing/2014/main" id="{C2EE80E6-9931-4370-B1EC-F21AFAA0BA92}"/>
              </a:ext>
            </a:extLst>
          </p:cNvPr>
          <p:cNvGrpSpPr/>
          <p:nvPr/>
        </p:nvGrpSpPr>
        <p:grpSpPr>
          <a:xfrm>
            <a:off x="6299308" y="1342010"/>
            <a:ext cx="4754880" cy="4206240"/>
            <a:chOff x="6299308" y="1342010"/>
            <a:chExt cx="4754880" cy="4206240"/>
          </a:xfrm>
        </p:grpSpPr>
        <p:sp>
          <p:nvSpPr>
            <p:cNvPr id="21" name="Oval 20">
              <a:extLst>
                <a:ext uri="{FF2B5EF4-FFF2-40B4-BE49-F238E27FC236}">
                  <a16:creationId xmlns:a16="http://schemas.microsoft.com/office/drawing/2014/main" id="{03DF69DD-B1FD-433F-9EDC-7D8D8F7F4EC8}"/>
                </a:ext>
              </a:extLst>
            </p:cNvPr>
            <p:cNvSpPr/>
            <p:nvPr/>
          </p:nvSpPr>
          <p:spPr>
            <a:xfrm>
              <a:off x="6299308" y="1342010"/>
              <a:ext cx="4754880" cy="4206240"/>
            </a:xfrm>
            <a:prstGeom prst="ellipse">
              <a:avLst/>
            </a:prstGeom>
            <a:solidFill>
              <a:schemeClr val="bg1"/>
            </a:solidFill>
            <a:ln w="57150">
              <a:solidFill>
                <a:srgbClr val="FF9E1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marL="0" marR="0" lvl="0" indent="0" algn="ctr" defTabSz="456775"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9E1B"/>
                  </a:solidFill>
                  <a:effectLst/>
                  <a:uLnTx/>
                  <a:uFillTx/>
                  <a:latin typeface="Proxima Nova"/>
                  <a:ea typeface="+mn-ea"/>
                  <a:cs typeface="+mn-cs"/>
                  <a:sym typeface="Helvetica"/>
                </a:rPr>
                <a:t>Adjust </a:t>
              </a:r>
              <a:r>
                <a:rPr kumimoji="0" lang="en-US" sz="4000" b="0" i="0" u="none" strike="noStrike" kern="0" cap="none" spc="0" normalizeH="0" baseline="0" noProof="0">
                  <a:ln>
                    <a:noFill/>
                  </a:ln>
                  <a:solidFill>
                    <a:srgbClr val="FF9E1B"/>
                  </a:solidFill>
                  <a:effectLst/>
                  <a:uLnTx/>
                  <a:uFillTx/>
                  <a:latin typeface="Proxima Nova"/>
                  <a:ea typeface="+mn-ea"/>
                  <a:cs typeface="+mn-cs"/>
                  <a:sym typeface="Helvetica"/>
                </a:rPr>
                <a:t>the Circumstances</a:t>
              </a:r>
            </a:p>
          </p:txBody>
        </p:sp>
        <p:pic>
          <p:nvPicPr>
            <p:cNvPr id="25" name="Picture 24" descr="A close up of a sign&#10;&#10;Description automatically generated">
              <a:extLst>
                <a:ext uri="{FF2B5EF4-FFF2-40B4-BE49-F238E27FC236}">
                  <a16:creationId xmlns:a16="http://schemas.microsoft.com/office/drawing/2014/main" id="{D0EBF325-00E5-4F4F-8272-D3955691F9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537" y="1791620"/>
              <a:ext cx="1993187" cy="1780582"/>
            </a:xfrm>
            <a:prstGeom prst="rect">
              <a:avLst/>
            </a:prstGeom>
          </p:spPr>
        </p:pic>
      </p:grpSp>
      <p:grpSp>
        <p:nvGrpSpPr>
          <p:cNvPr id="34" name="Group 33">
            <a:extLst>
              <a:ext uri="{FF2B5EF4-FFF2-40B4-BE49-F238E27FC236}">
                <a16:creationId xmlns:a16="http://schemas.microsoft.com/office/drawing/2014/main" id="{C2DB3492-13F5-4CE4-BF92-6CFF96AA1EB2}"/>
              </a:ext>
            </a:extLst>
          </p:cNvPr>
          <p:cNvGrpSpPr/>
          <p:nvPr/>
        </p:nvGrpSpPr>
        <p:grpSpPr>
          <a:xfrm>
            <a:off x="708024" y="8078661"/>
            <a:ext cx="10346164" cy="1565717"/>
            <a:chOff x="708024" y="8078661"/>
            <a:chExt cx="10346164" cy="1565717"/>
          </a:xfrm>
        </p:grpSpPr>
        <p:pic>
          <p:nvPicPr>
            <p:cNvPr id="6" name="Picture 5">
              <a:extLst>
                <a:ext uri="{FF2B5EF4-FFF2-40B4-BE49-F238E27FC236}">
                  <a16:creationId xmlns:a16="http://schemas.microsoft.com/office/drawing/2014/main" id="{41182B38-1C5A-4492-BDFE-3D269A8829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024" y="8078661"/>
              <a:ext cx="10346163" cy="812233"/>
            </a:xfrm>
            <a:prstGeom prst="rect">
              <a:avLst/>
            </a:prstGeom>
          </p:spPr>
        </p:pic>
        <p:sp>
          <p:nvSpPr>
            <p:cNvPr id="28" name="Text Placeholder 1">
              <a:extLst>
                <a:ext uri="{FF2B5EF4-FFF2-40B4-BE49-F238E27FC236}">
                  <a16:creationId xmlns:a16="http://schemas.microsoft.com/office/drawing/2014/main" id="{957736C5-22F4-4DCB-9A8B-359168C3F330}"/>
                </a:ext>
              </a:extLst>
            </p:cNvPr>
            <p:cNvSpPr txBox="1">
              <a:spLocks/>
            </p:cNvSpPr>
            <p:nvPr/>
          </p:nvSpPr>
          <p:spPr>
            <a:xfrm>
              <a:off x="708025" y="8852937"/>
              <a:ext cx="10346163" cy="791441"/>
            </a:xfrm>
            <a:prstGeom prst="rect">
              <a:avLst/>
            </a:prstGeom>
          </p:spPr>
          <p:txBody>
            <a:bodyPr lIns="129911" tIns="64956" rIns="129911" bIns="64956" anchor="ctr"/>
            <a:lstStyle>
              <a:lvl1pPr marL="0" indent="0" algn="l" defTabSz="914400" rtl="0" eaLnBrk="1" latinLnBrk="0" hangingPunct="1">
                <a:lnSpc>
                  <a:spcPct val="90000"/>
                </a:lnSpc>
                <a:spcBef>
                  <a:spcPts val="1000"/>
                </a:spcBef>
                <a:buFont typeface="Arial" panose="020B0604020202020204" pitchFamily="34" charset="0"/>
                <a:buNone/>
                <a:defRPr sz="6000" b="0" kern="1200">
                  <a:solidFill>
                    <a:schemeClr val="accent6"/>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333F48"/>
                  </a:solidFill>
                  <a:effectLst/>
                  <a:uLnTx/>
                  <a:uFillTx/>
                  <a:latin typeface="Proxima Nova"/>
                  <a:ea typeface="+mn-ea"/>
                  <a:cs typeface="+mn-cs"/>
                  <a:sym typeface="Helvetica"/>
                </a:rPr>
                <a:t>I CHANGE</a:t>
              </a:r>
            </a:p>
          </p:txBody>
        </p:sp>
      </p:grpSp>
      <p:grpSp>
        <p:nvGrpSpPr>
          <p:cNvPr id="35" name="Group 34">
            <a:extLst>
              <a:ext uri="{FF2B5EF4-FFF2-40B4-BE49-F238E27FC236}">
                <a16:creationId xmlns:a16="http://schemas.microsoft.com/office/drawing/2014/main" id="{BC67D8CF-D26B-40FD-846E-D3947225DF91}"/>
              </a:ext>
            </a:extLst>
          </p:cNvPr>
          <p:cNvGrpSpPr/>
          <p:nvPr/>
        </p:nvGrpSpPr>
        <p:grpSpPr>
          <a:xfrm>
            <a:off x="11877357" y="8158484"/>
            <a:ext cx="4937761" cy="1462448"/>
            <a:chOff x="11877357" y="8158484"/>
            <a:chExt cx="4937761" cy="1462448"/>
          </a:xfrm>
        </p:grpSpPr>
        <p:pic>
          <p:nvPicPr>
            <p:cNvPr id="4" name="Picture 3" descr="A picture containing flower, sunglasses&#10;&#10;Description automatically generated">
              <a:extLst>
                <a:ext uri="{FF2B5EF4-FFF2-40B4-BE49-F238E27FC236}">
                  <a16:creationId xmlns:a16="http://schemas.microsoft.com/office/drawing/2014/main" id="{CDFD9B6E-B19B-469B-B31C-FDA572C6AA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7358" y="8158484"/>
              <a:ext cx="4792981" cy="767976"/>
            </a:xfrm>
            <a:prstGeom prst="rect">
              <a:avLst/>
            </a:prstGeom>
          </p:spPr>
        </p:pic>
        <p:sp>
          <p:nvSpPr>
            <p:cNvPr id="30" name="Text Placeholder 1">
              <a:extLst>
                <a:ext uri="{FF2B5EF4-FFF2-40B4-BE49-F238E27FC236}">
                  <a16:creationId xmlns:a16="http://schemas.microsoft.com/office/drawing/2014/main" id="{BD337CDA-45EB-4EF1-98BF-B1B383578B25}"/>
                </a:ext>
              </a:extLst>
            </p:cNvPr>
            <p:cNvSpPr txBox="1">
              <a:spLocks/>
            </p:cNvSpPr>
            <p:nvPr/>
          </p:nvSpPr>
          <p:spPr>
            <a:xfrm>
              <a:off x="11877357" y="8829491"/>
              <a:ext cx="4937761" cy="791441"/>
            </a:xfrm>
            <a:prstGeom prst="rect">
              <a:avLst/>
            </a:prstGeom>
          </p:spPr>
          <p:txBody>
            <a:bodyPr lIns="129911" tIns="64956" rIns="129911" bIns="64956" anchor="ctr"/>
            <a:lstStyle>
              <a:lvl1pPr marL="0" indent="0" algn="l" defTabSz="914400" rtl="0" eaLnBrk="1" latinLnBrk="0" hangingPunct="1">
                <a:lnSpc>
                  <a:spcPct val="90000"/>
                </a:lnSpc>
                <a:spcBef>
                  <a:spcPts val="1000"/>
                </a:spcBef>
                <a:buFont typeface="Arial" panose="020B0604020202020204" pitchFamily="34" charset="0"/>
                <a:buNone/>
                <a:defRPr sz="6000" b="0" kern="1200">
                  <a:solidFill>
                    <a:schemeClr val="accent6"/>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333F48"/>
                  </a:solidFill>
                  <a:effectLst/>
                  <a:uLnTx/>
                  <a:uFillTx/>
                  <a:latin typeface="Proxima Nova"/>
                  <a:ea typeface="+mn-ea"/>
                  <a:cs typeface="+mn-cs"/>
                  <a:sym typeface="Helvetica"/>
                </a:rPr>
                <a:t>I CONFRONT</a:t>
              </a:r>
            </a:p>
          </p:txBody>
        </p:sp>
      </p:grpSp>
    </p:spTree>
    <p:extLst>
      <p:ext uri="{BB962C8B-B14F-4D97-AF65-F5344CB8AC3E}">
        <p14:creationId xmlns:p14="http://schemas.microsoft.com/office/powerpoint/2010/main" val="3779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3ABD5-EB83-4E9A-82C2-DF8956335806}"/>
              </a:ext>
            </a:extLst>
          </p:cNvPr>
          <p:cNvSpPr>
            <a:spLocks noGrp="1"/>
          </p:cNvSpPr>
          <p:nvPr>
            <p:ph sz="quarter" idx="10"/>
          </p:nvPr>
        </p:nvSpPr>
        <p:spPr>
          <a:xfrm>
            <a:off x="1006480" y="2569029"/>
            <a:ext cx="9192598" cy="6046121"/>
          </a:xfrm>
        </p:spPr>
        <p:txBody>
          <a:bodyPr/>
          <a:lstStyle/>
          <a:p>
            <a:r>
              <a:rPr lang="en-US"/>
              <a:t>Confrontation is to face someone with the </a:t>
            </a:r>
            <a:r>
              <a:rPr lang="en-US" b="1"/>
              <a:t>facts</a:t>
            </a:r>
            <a:r>
              <a:rPr lang="en-US"/>
              <a:t> and </a:t>
            </a:r>
            <a:r>
              <a:rPr lang="en-US" b="1"/>
              <a:t>feelings</a:t>
            </a:r>
            <a:r>
              <a:rPr lang="en-US"/>
              <a:t> of my problem and</a:t>
            </a:r>
            <a:r>
              <a:rPr lang="en-US" b="1"/>
              <a:t> ask for change.</a:t>
            </a:r>
          </a:p>
          <a:p>
            <a:pPr>
              <a:spcAft>
                <a:spcPts val="853"/>
              </a:spcAft>
            </a:pPr>
            <a:r>
              <a:rPr lang="en-US"/>
              <a:t>Confrontation is simply a </a:t>
            </a:r>
            <a:r>
              <a:rPr lang="en-US" b="1"/>
              <a:t>conversation starter.</a:t>
            </a:r>
            <a:endParaRPr lang="en-US"/>
          </a:p>
        </p:txBody>
      </p:sp>
      <p:sp>
        <p:nvSpPr>
          <p:cNvPr id="3" name="TextBox 1">
            <a:extLst>
              <a:ext uri="{FF2B5EF4-FFF2-40B4-BE49-F238E27FC236}">
                <a16:creationId xmlns:a16="http://schemas.microsoft.com/office/drawing/2014/main" id="{A54D77E0-7127-45F7-9B7C-50C76012BED5}"/>
              </a:ext>
            </a:extLst>
          </p:cNvPr>
          <p:cNvSpPr txBox="1"/>
          <p:nvPr/>
        </p:nvSpPr>
        <p:spPr bwMode="auto">
          <a:xfrm>
            <a:off x="1021375" y="1094519"/>
            <a:ext cx="9035252" cy="923330"/>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defPPr marL="0" marR="0" indent="0" algn="l" defTabSz="913556"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390"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6775"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168"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3556"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1950"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0332"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7pPr>
            <a:lvl8pPr marL="0" marR="0" indent="1598723"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7115" algn="l" defTabSz="45677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Helvetica"/>
                <a:ea typeface="Helvetica"/>
                <a:cs typeface="Helvetica"/>
                <a:sym typeface="Helvetica"/>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0" cap="none" spc="0" normalizeH="0" baseline="0" noProof="0">
                <a:ln>
                  <a:noFill/>
                </a:ln>
                <a:solidFill>
                  <a:srgbClr val="333F48"/>
                </a:solidFill>
                <a:effectLst/>
                <a:uLnTx/>
                <a:uFillTx/>
                <a:latin typeface="Proxima Nova"/>
                <a:ea typeface="+mj-ea"/>
                <a:cs typeface="Times New Roman"/>
                <a:sym typeface="Helvetica"/>
              </a:rPr>
              <a:t>Confrontation Defined</a:t>
            </a:r>
          </a:p>
        </p:txBody>
      </p:sp>
    </p:spTree>
    <p:extLst>
      <p:ext uri="{BB962C8B-B14F-4D97-AF65-F5344CB8AC3E}">
        <p14:creationId xmlns:p14="http://schemas.microsoft.com/office/powerpoint/2010/main" val="22089728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9F52-57E7-4FFA-AE96-9EB329C79BEA}"/>
              </a:ext>
            </a:extLst>
          </p:cNvPr>
          <p:cNvSpPr>
            <a:spLocks noGrp="1"/>
          </p:cNvSpPr>
          <p:nvPr>
            <p:ph type="body" sz="quarter" idx="11"/>
          </p:nvPr>
        </p:nvSpPr>
        <p:spPr>
          <a:xfrm>
            <a:off x="16708" y="795226"/>
            <a:ext cx="8653423" cy="1975540"/>
          </a:xfrm>
        </p:spPr>
        <p:txBody>
          <a:bodyPr/>
          <a:lstStyle/>
          <a:p>
            <a:r>
              <a:rPr lang="en-US"/>
              <a:t>How to </a:t>
            </a:r>
            <a:br>
              <a:rPr lang="en-US"/>
            </a:br>
            <a:r>
              <a:rPr lang="en-US"/>
              <a:t>Confront</a:t>
            </a:r>
          </a:p>
        </p:txBody>
      </p:sp>
      <p:sp>
        <p:nvSpPr>
          <p:cNvPr id="21" name="Content Placeholder 20">
            <a:extLst>
              <a:ext uri="{FF2B5EF4-FFF2-40B4-BE49-F238E27FC236}">
                <a16:creationId xmlns:a16="http://schemas.microsoft.com/office/drawing/2014/main" id="{997810A9-F0F2-44F2-9C5E-D6A1659E7773}"/>
              </a:ext>
            </a:extLst>
          </p:cNvPr>
          <p:cNvSpPr>
            <a:spLocks noGrp="1"/>
          </p:cNvSpPr>
          <p:nvPr>
            <p:ph idx="1"/>
          </p:nvPr>
        </p:nvSpPr>
        <p:spPr>
          <a:xfrm>
            <a:off x="1385455" y="3039624"/>
            <a:ext cx="7185347" cy="5712616"/>
          </a:xfrm>
        </p:spPr>
        <p:txBody>
          <a:bodyPr/>
          <a:lstStyle/>
          <a:p>
            <a:pPr marL="742950" indent="-742950">
              <a:spcAft>
                <a:spcPts val="3000"/>
              </a:spcAft>
              <a:buClr>
                <a:schemeClr val="accent2"/>
              </a:buClr>
              <a:buFont typeface="+mj-lt"/>
              <a:buAutoNum type="arabicPeriod"/>
            </a:pPr>
            <a:r>
              <a:rPr lang="en-US" dirty="0"/>
              <a:t>Check your motive</a:t>
            </a:r>
          </a:p>
          <a:p>
            <a:pPr marL="742950" indent="-742950">
              <a:spcAft>
                <a:spcPts val="3000"/>
              </a:spcAft>
              <a:buClr>
                <a:schemeClr val="accent2"/>
              </a:buClr>
              <a:buFont typeface="+mj-lt"/>
              <a:buAutoNum type="arabicPeriod"/>
            </a:pPr>
            <a:r>
              <a:rPr lang="en-US" dirty="0"/>
              <a:t>Craft your confrontation message</a:t>
            </a:r>
          </a:p>
          <a:p>
            <a:pPr marL="742950" indent="-742950">
              <a:spcAft>
                <a:spcPts val="3000"/>
              </a:spcAft>
              <a:buClr>
                <a:schemeClr val="accent2"/>
              </a:buClr>
              <a:buFont typeface="+mj-lt"/>
              <a:buAutoNum type="arabicPeriod"/>
            </a:pPr>
            <a:r>
              <a:rPr lang="en-US" dirty="0"/>
              <a:t>Send your confrontation message</a:t>
            </a:r>
          </a:p>
          <a:p>
            <a:pPr marL="742950" indent="-742950">
              <a:spcAft>
                <a:spcPts val="3000"/>
              </a:spcAft>
              <a:buClr>
                <a:schemeClr val="accent2"/>
              </a:buClr>
              <a:buFont typeface="+mj-lt"/>
              <a:buAutoNum type="arabicPeriod"/>
            </a:pPr>
            <a:r>
              <a:rPr lang="en-US" dirty="0"/>
              <a:t>Reflectively listen</a:t>
            </a:r>
          </a:p>
          <a:p>
            <a:pPr marL="742950" indent="-742950">
              <a:spcAft>
                <a:spcPts val="3000"/>
              </a:spcAft>
              <a:buClr>
                <a:schemeClr val="accent2"/>
              </a:buClr>
              <a:buFont typeface="+mj-lt"/>
              <a:buAutoNum type="arabicPeriod"/>
            </a:pPr>
            <a:r>
              <a:rPr lang="en-US" dirty="0"/>
              <a:t>Repeat as needed</a:t>
            </a:r>
          </a:p>
          <a:p>
            <a:pPr marL="742950" indent="-742950">
              <a:buFont typeface="+mj-lt"/>
              <a:buAutoNum type="arabicPeriod"/>
            </a:pPr>
            <a:endParaRPr lang="en-US" dirty="0"/>
          </a:p>
        </p:txBody>
      </p:sp>
      <p:pic>
        <p:nvPicPr>
          <p:cNvPr id="14" name="Picture 13" descr="A picture containing drawing&#10;&#10;Description automatically generated">
            <a:extLst>
              <a:ext uri="{FF2B5EF4-FFF2-40B4-BE49-F238E27FC236}">
                <a16:creationId xmlns:a16="http://schemas.microsoft.com/office/drawing/2014/main" id="{85B65D5E-A7E3-4A29-9066-BDC6CA849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1734" y="905781"/>
            <a:ext cx="8363957" cy="8483148"/>
          </a:xfrm>
          <a:prstGeom prst="rect">
            <a:avLst/>
          </a:prstGeom>
        </p:spPr>
      </p:pic>
      <p:pic>
        <p:nvPicPr>
          <p:cNvPr id="6" name="Picture 5" descr="A close up of a sign&#10;&#10;Description automatically generated">
            <a:extLst>
              <a:ext uri="{FF2B5EF4-FFF2-40B4-BE49-F238E27FC236}">
                <a16:creationId xmlns:a16="http://schemas.microsoft.com/office/drawing/2014/main" id="{55A68EE1-E2AD-4A71-9771-8BAE794468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8981" y="3039624"/>
            <a:ext cx="1393425" cy="139005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89B8DE3-8637-4269-B376-D0D17212E0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87513" y="3777420"/>
            <a:ext cx="1390058" cy="139342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97F24E3-D3C3-404A-A2C5-CE0DFD7FBB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73898" y="1377341"/>
            <a:ext cx="1393424" cy="1393424"/>
          </a:xfrm>
          <a:prstGeom prst="rect">
            <a:avLst/>
          </a:prstGeom>
        </p:spPr>
      </p:pic>
      <p:pic>
        <p:nvPicPr>
          <p:cNvPr id="12" name="Picture 11" descr="A picture containing game, sitting, table&#10;&#10;Description automatically generated">
            <a:extLst>
              <a:ext uri="{FF2B5EF4-FFF2-40B4-BE49-F238E27FC236}">
                <a16:creationId xmlns:a16="http://schemas.microsoft.com/office/drawing/2014/main" id="{D6E06277-B400-460E-A2CA-7D6A0BA4F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6696" y="6380468"/>
            <a:ext cx="1531420" cy="1393424"/>
          </a:xfrm>
          <a:prstGeom prst="rect">
            <a:avLst/>
          </a:prstGeom>
        </p:spPr>
      </p:pic>
      <p:grpSp>
        <p:nvGrpSpPr>
          <p:cNvPr id="7" name="Group 6">
            <a:extLst>
              <a:ext uri="{FF2B5EF4-FFF2-40B4-BE49-F238E27FC236}">
                <a16:creationId xmlns:a16="http://schemas.microsoft.com/office/drawing/2014/main" id="{F24BA0E5-853C-D0E5-B594-F26334A59DE5}"/>
              </a:ext>
            </a:extLst>
          </p:cNvPr>
          <p:cNvGrpSpPr/>
          <p:nvPr/>
        </p:nvGrpSpPr>
        <p:grpSpPr>
          <a:xfrm>
            <a:off x="13317593" y="6982836"/>
            <a:ext cx="1531420" cy="1570646"/>
            <a:chOff x="13611582" y="6894224"/>
            <a:chExt cx="1531420" cy="1570646"/>
          </a:xfrm>
        </p:grpSpPr>
        <p:sp>
          <p:nvSpPr>
            <p:cNvPr id="5" name="Oval 4">
              <a:extLst>
                <a:ext uri="{FF2B5EF4-FFF2-40B4-BE49-F238E27FC236}">
                  <a16:creationId xmlns:a16="http://schemas.microsoft.com/office/drawing/2014/main" id="{ED7E9D63-88A2-B87D-95C8-696AADD06789}"/>
                </a:ext>
              </a:extLst>
            </p:cNvPr>
            <p:cNvSpPr/>
            <p:nvPr/>
          </p:nvSpPr>
          <p:spPr>
            <a:xfrm>
              <a:off x="13682348" y="6982836"/>
              <a:ext cx="1389888" cy="139342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6775" rtl="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a:ln>
                  <a:solidFill>
                    <a:srgbClr val="FFFFFF"/>
                  </a:solidFill>
                </a:ln>
                <a:solidFill>
                  <a:srgbClr val="FFFFFF"/>
                </a:solidFill>
                <a:effectLst/>
                <a:uLnTx/>
                <a:uFillTx/>
                <a:latin typeface="Proxima Nova"/>
                <a:ea typeface="+mn-ea"/>
                <a:cs typeface="+mn-cs"/>
                <a:sym typeface="Helvetica"/>
              </a:endParaRPr>
            </a:p>
          </p:txBody>
        </p:sp>
        <p:pic>
          <p:nvPicPr>
            <p:cNvPr id="3" name="Picture 2" descr="A logo of a braided arrow&#10;&#10;Description automatically generated">
              <a:extLst>
                <a:ext uri="{FF2B5EF4-FFF2-40B4-BE49-F238E27FC236}">
                  <a16:creationId xmlns:a16="http://schemas.microsoft.com/office/drawing/2014/main" id="{1EE18D26-21C3-B8B6-0285-215A7D64E5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1582" y="6894224"/>
              <a:ext cx="1531420" cy="1570646"/>
            </a:xfrm>
            <a:prstGeom prst="rect">
              <a:avLst/>
            </a:prstGeom>
          </p:spPr>
        </p:pic>
      </p:grpSp>
    </p:spTree>
    <p:extLst>
      <p:ext uri="{BB962C8B-B14F-4D97-AF65-F5344CB8AC3E}">
        <p14:creationId xmlns:p14="http://schemas.microsoft.com/office/powerpoint/2010/main" val="20735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7F30E4-C5C2-442F-8A1B-7A3C5E699327}"/>
              </a:ext>
            </a:extLst>
          </p:cNvPr>
          <p:cNvSpPr>
            <a:spLocks noGrp="1"/>
          </p:cNvSpPr>
          <p:nvPr>
            <p:ph type="body" sz="quarter" idx="11"/>
          </p:nvPr>
        </p:nvSpPr>
        <p:spPr/>
        <p:txBody>
          <a:bodyPr/>
          <a:lstStyle/>
          <a:p>
            <a:r>
              <a:rPr lang="en-US" sz="6000" dirty="0"/>
              <a:t>Crafting Your Confrontation Message</a:t>
            </a:r>
            <a:endParaRPr lang="en-US" dirty="0"/>
          </a:p>
        </p:txBody>
      </p:sp>
      <p:sp>
        <p:nvSpPr>
          <p:cNvPr id="4" name="Content Placeholder 3">
            <a:extLst>
              <a:ext uri="{FF2B5EF4-FFF2-40B4-BE49-F238E27FC236}">
                <a16:creationId xmlns:a16="http://schemas.microsoft.com/office/drawing/2014/main" id="{ABFCDAE9-4974-4E3F-BC31-D6A7CF5FCF8D}"/>
              </a:ext>
            </a:extLst>
          </p:cNvPr>
          <p:cNvSpPr>
            <a:spLocks noGrp="1"/>
          </p:cNvSpPr>
          <p:nvPr>
            <p:ph idx="1"/>
          </p:nvPr>
        </p:nvSpPr>
        <p:spPr>
          <a:xfrm>
            <a:off x="856497" y="3554341"/>
            <a:ext cx="7279816" cy="5197900"/>
          </a:xfrm>
        </p:spPr>
        <p:txBody>
          <a:bodyPr lIns="91440" tIns="45720" rIns="91440" bIns="45720" anchor="t"/>
          <a:lstStyle/>
          <a:p>
            <a:pPr marL="571500" indent="-571500">
              <a:spcAft>
                <a:spcPts val="3000"/>
              </a:spcAft>
              <a:buClr>
                <a:schemeClr val="accent2"/>
              </a:buClr>
              <a:buFont typeface="Arial" panose="020B0604020202020204" pitchFamily="34" charset="0"/>
              <a:buChar char="•"/>
            </a:pPr>
            <a:r>
              <a:rPr lang="en-US">
                <a:latin typeface="Proxima Nova"/>
              </a:rPr>
              <a:t>Include </a:t>
            </a:r>
            <a:r>
              <a:rPr lang="en-US" b="1">
                <a:latin typeface="Proxima Nova"/>
              </a:rPr>
              <a:t>three ingredients</a:t>
            </a:r>
          </a:p>
          <a:p>
            <a:pPr marL="571500" indent="-571500">
              <a:spcAft>
                <a:spcPts val="3000"/>
              </a:spcAft>
              <a:buClr>
                <a:schemeClr val="accent2"/>
              </a:buClr>
              <a:buFont typeface="Arial" panose="020B0604020202020204" pitchFamily="34" charset="0"/>
              <a:buChar char="•"/>
            </a:pPr>
            <a:r>
              <a:rPr lang="en-US" b="1">
                <a:latin typeface="Proxima Nova"/>
              </a:rPr>
              <a:t>FBI: Feelings, Behavior, Impact</a:t>
            </a:r>
            <a:endParaRPr lang="en-US">
              <a:latin typeface="Proxima Nova"/>
            </a:endParaRPr>
          </a:p>
          <a:p>
            <a:pPr marL="571500" indent="-571500">
              <a:spcAft>
                <a:spcPts val="3000"/>
              </a:spcAft>
              <a:buClr>
                <a:srgbClr val="FF9E1B"/>
              </a:buClr>
              <a:buChar char="•"/>
            </a:pPr>
            <a:r>
              <a:rPr lang="en-US">
                <a:latin typeface="Proxima Nova"/>
              </a:rPr>
              <a:t>The</a:t>
            </a:r>
            <a:r>
              <a:rPr lang="en-US" b="1">
                <a:latin typeface="Proxima Nova"/>
              </a:rPr>
              <a:t> order</a:t>
            </a:r>
            <a:r>
              <a:rPr lang="en-US">
                <a:latin typeface="Proxima Nova"/>
              </a:rPr>
              <a:t> is flexible</a:t>
            </a:r>
            <a:endParaRPr lang="en-US"/>
          </a:p>
          <a:p>
            <a:endParaRPr lang="en-US" sz="4400"/>
          </a:p>
        </p:txBody>
      </p:sp>
      <p:pic>
        <p:nvPicPr>
          <p:cNvPr id="6" name="Picture 5" descr="A close up of a bowl&#10;&#10;Description automatically generated">
            <a:extLst>
              <a:ext uri="{FF2B5EF4-FFF2-40B4-BE49-F238E27FC236}">
                <a16:creationId xmlns:a16="http://schemas.microsoft.com/office/drawing/2014/main" id="{B580D41C-1813-4338-9327-C8DD590F3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676" y="4191029"/>
            <a:ext cx="8641755" cy="51979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20F14C48-8265-41C6-B400-E148712D0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9709" y="2378747"/>
            <a:ext cx="1506996" cy="3982421"/>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4A250A1F-F21C-49BD-A56D-BF722CF32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9559" y="2754380"/>
            <a:ext cx="3285744" cy="3048578"/>
          </a:xfrm>
          <a:prstGeom prst="rect">
            <a:avLst/>
          </a:prstGeom>
        </p:spPr>
      </p:pic>
      <p:pic>
        <p:nvPicPr>
          <p:cNvPr id="12" name="Picture 11" descr="A picture containing clock&#10;&#10;Description automatically generated">
            <a:extLst>
              <a:ext uri="{FF2B5EF4-FFF2-40B4-BE49-F238E27FC236}">
                <a16:creationId xmlns:a16="http://schemas.microsoft.com/office/drawing/2014/main" id="{8C0A3999-01CC-4427-B9DF-B2082E6BA6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81112" y="2774939"/>
            <a:ext cx="3280803" cy="3053519"/>
          </a:xfrm>
          <a:prstGeom prst="rect">
            <a:avLst/>
          </a:prstGeom>
        </p:spPr>
      </p:pic>
      <p:sp>
        <p:nvSpPr>
          <p:cNvPr id="14" name="Text Placeholder 1">
            <a:extLst>
              <a:ext uri="{FF2B5EF4-FFF2-40B4-BE49-F238E27FC236}">
                <a16:creationId xmlns:a16="http://schemas.microsoft.com/office/drawing/2014/main" id="{33384FFA-6D08-41D2-9798-8FEB810468F4}"/>
              </a:ext>
            </a:extLst>
          </p:cNvPr>
          <p:cNvSpPr txBox="1">
            <a:spLocks/>
          </p:cNvSpPr>
          <p:nvPr/>
        </p:nvSpPr>
        <p:spPr>
          <a:xfrm>
            <a:off x="9435169" y="7132019"/>
            <a:ext cx="6437947" cy="1105202"/>
          </a:xfrm>
          <a:prstGeom prst="rect">
            <a:avLst/>
          </a:prstGeom>
        </p:spPr>
        <p:txBody>
          <a:bodyPr lIns="129911" tIns="64956" rIns="129911" bIns="64956" anchor="ctr"/>
          <a:lstStyle>
            <a:lvl1pPr marL="0" indent="0" algn="l" defTabSz="914400" rtl="0" eaLnBrk="1" latinLnBrk="0" hangingPunct="1">
              <a:lnSpc>
                <a:spcPct val="90000"/>
              </a:lnSpc>
              <a:spcBef>
                <a:spcPts val="1000"/>
              </a:spcBef>
              <a:buFont typeface="Arial" panose="020B0604020202020204" pitchFamily="34" charset="0"/>
              <a:buNone/>
              <a:defRPr sz="6000" b="0" kern="1200">
                <a:solidFill>
                  <a:schemeClr val="accent6"/>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82366"/>
                </a:solidFill>
                <a:effectLst/>
                <a:uLnTx/>
                <a:uFillTx/>
                <a:latin typeface="Proxima Nova"/>
                <a:ea typeface="+mn-ea"/>
                <a:cs typeface="+mn-cs"/>
                <a:sym typeface="Helvetica"/>
              </a:rPr>
              <a:t>Confrontation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82366"/>
                </a:solidFill>
                <a:effectLst/>
                <a:uLnTx/>
                <a:uFillTx/>
                <a:latin typeface="Proxima Nova"/>
                <a:ea typeface="+mn-ea"/>
                <a:cs typeface="+mn-cs"/>
                <a:sym typeface="Helvetica"/>
              </a:rPr>
              <a:t>Message</a:t>
            </a:r>
          </a:p>
        </p:txBody>
      </p:sp>
      <p:sp>
        <p:nvSpPr>
          <p:cNvPr id="15" name="Text Placeholder 1">
            <a:extLst>
              <a:ext uri="{FF2B5EF4-FFF2-40B4-BE49-F238E27FC236}">
                <a16:creationId xmlns:a16="http://schemas.microsoft.com/office/drawing/2014/main" id="{6DC96B8C-3AB2-4F11-987F-48D64EE459AD}"/>
              </a:ext>
            </a:extLst>
          </p:cNvPr>
          <p:cNvSpPr txBox="1">
            <a:spLocks/>
          </p:cNvSpPr>
          <p:nvPr/>
        </p:nvSpPr>
        <p:spPr>
          <a:xfrm>
            <a:off x="8670131" y="1569695"/>
            <a:ext cx="2802852" cy="868635"/>
          </a:xfrm>
          <a:prstGeom prst="rect">
            <a:avLst/>
          </a:prstGeom>
        </p:spPr>
        <p:txBody>
          <a:bodyPr lIns="182880" tIns="0" rIns="182880" bIns="0" anchor="ctr"/>
          <a:lstStyle>
            <a:lvl1pPr marL="0" indent="0" algn="ctr" defTabSz="914400" rtl="0" eaLnBrk="1" latinLnBrk="0" hangingPunct="1">
              <a:lnSpc>
                <a:spcPct val="90000"/>
              </a:lnSpc>
              <a:spcBef>
                <a:spcPts val="1000"/>
              </a:spcBef>
              <a:buFont typeface="Arial" panose="020B0604020202020204" pitchFamily="34" charset="0"/>
              <a:buNone/>
              <a:defRPr sz="6000" b="0" kern="1200" baseline="0">
                <a:solidFill>
                  <a:srgbClr val="64C7C6"/>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64C7C6"/>
                </a:solidFill>
                <a:effectLst/>
                <a:uLnTx/>
                <a:uFillTx/>
                <a:latin typeface="Proxima Nova"/>
                <a:ea typeface="+mn-ea"/>
                <a:cs typeface="+mn-cs"/>
                <a:sym typeface="Helvetica"/>
              </a:rPr>
              <a:t>Primary Feelings</a:t>
            </a:r>
          </a:p>
        </p:txBody>
      </p:sp>
      <p:sp>
        <p:nvSpPr>
          <p:cNvPr id="17" name="Text Placeholder 1">
            <a:extLst>
              <a:ext uri="{FF2B5EF4-FFF2-40B4-BE49-F238E27FC236}">
                <a16:creationId xmlns:a16="http://schemas.microsoft.com/office/drawing/2014/main" id="{7BF031F8-A930-44ED-89AD-55B22025DAB5}"/>
              </a:ext>
            </a:extLst>
          </p:cNvPr>
          <p:cNvSpPr txBox="1">
            <a:spLocks/>
          </p:cNvSpPr>
          <p:nvPr/>
        </p:nvSpPr>
        <p:spPr>
          <a:xfrm>
            <a:off x="14029951" y="1911160"/>
            <a:ext cx="2802852" cy="868635"/>
          </a:xfrm>
          <a:prstGeom prst="rect">
            <a:avLst/>
          </a:prstGeom>
        </p:spPr>
        <p:txBody>
          <a:bodyPr lIns="182880" tIns="0" rIns="182880" bIns="0" anchor="ctr"/>
          <a:lstStyle>
            <a:lvl1pPr marL="0" indent="0" algn="ctr" defTabSz="914400" rtl="0" eaLnBrk="1" latinLnBrk="0" hangingPunct="1">
              <a:lnSpc>
                <a:spcPct val="90000"/>
              </a:lnSpc>
              <a:spcBef>
                <a:spcPts val="1000"/>
              </a:spcBef>
              <a:buFont typeface="Arial" panose="020B0604020202020204" pitchFamily="34" charset="0"/>
              <a:buNone/>
              <a:defRPr sz="6000" b="0" kern="1200" baseline="0">
                <a:solidFill>
                  <a:srgbClr val="64C7C6"/>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FF9E1B"/>
                </a:solidFill>
                <a:effectLst/>
                <a:uLnTx/>
                <a:uFillTx/>
                <a:latin typeface="Proxima Nova"/>
                <a:ea typeface="+mn-ea"/>
                <a:cs typeface="+mn-cs"/>
                <a:sym typeface="Helvetica"/>
              </a:rPr>
              <a:t>Impact</a:t>
            </a:r>
          </a:p>
        </p:txBody>
      </p:sp>
      <p:sp>
        <p:nvSpPr>
          <p:cNvPr id="19" name="Text Placeholder 1">
            <a:extLst>
              <a:ext uri="{FF2B5EF4-FFF2-40B4-BE49-F238E27FC236}">
                <a16:creationId xmlns:a16="http://schemas.microsoft.com/office/drawing/2014/main" id="{901FE517-D110-4521-8A13-1EF72B7373E4}"/>
              </a:ext>
            </a:extLst>
          </p:cNvPr>
          <p:cNvSpPr txBox="1">
            <a:spLocks/>
          </p:cNvSpPr>
          <p:nvPr/>
        </p:nvSpPr>
        <p:spPr>
          <a:xfrm>
            <a:off x="11252716" y="1154810"/>
            <a:ext cx="2802852" cy="868635"/>
          </a:xfrm>
          <a:prstGeom prst="rect">
            <a:avLst/>
          </a:prstGeom>
        </p:spPr>
        <p:txBody>
          <a:bodyPr lIns="182880" tIns="0" rIns="182880" bIns="0" anchor="ctr"/>
          <a:lstStyle>
            <a:lvl1pPr marL="0" indent="0" algn="ctr" defTabSz="914400" rtl="0" eaLnBrk="1" latinLnBrk="0" hangingPunct="1">
              <a:lnSpc>
                <a:spcPct val="90000"/>
              </a:lnSpc>
              <a:spcBef>
                <a:spcPts val="1000"/>
              </a:spcBef>
              <a:buFont typeface="Arial" panose="020B0604020202020204" pitchFamily="34" charset="0"/>
              <a:buNone/>
              <a:defRPr sz="6000" b="0" kern="1200" baseline="0">
                <a:solidFill>
                  <a:srgbClr val="64C7C6"/>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B72127"/>
                </a:solidFill>
                <a:effectLst/>
                <a:uLnTx/>
                <a:uFillTx/>
                <a:latin typeface="Proxima Nova"/>
                <a:ea typeface="+mn-ea"/>
                <a:cs typeface="+mn-cs"/>
                <a:sym typeface="Helvetica"/>
              </a:rPr>
              <a:t>Specific Behavior</a:t>
            </a:r>
          </a:p>
        </p:txBody>
      </p:sp>
      <p:sp>
        <p:nvSpPr>
          <p:cNvPr id="21" name="Text Placeholder 1">
            <a:extLst>
              <a:ext uri="{FF2B5EF4-FFF2-40B4-BE49-F238E27FC236}">
                <a16:creationId xmlns:a16="http://schemas.microsoft.com/office/drawing/2014/main" id="{980BC204-66C1-442B-AB3E-FAD4A0FFEF0B}"/>
              </a:ext>
            </a:extLst>
          </p:cNvPr>
          <p:cNvSpPr txBox="1">
            <a:spLocks/>
          </p:cNvSpPr>
          <p:nvPr/>
        </p:nvSpPr>
        <p:spPr>
          <a:xfrm>
            <a:off x="10447764" y="4460221"/>
            <a:ext cx="1441403" cy="868635"/>
          </a:xfrm>
          <a:prstGeom prst="rect">
            <a:avLst/>
          </a:prstGeom>
        </p:spPr>
        <p:txBody>
          <a:bodyPr lIns="182880" tIns="0" rIns="182880" bIns="0" anchor="ctr"/>
          <a:lstStyle>
            <a:lvl1pPr marL="0" indent="0" algn="ctr" defTabSz="914400" rtl="0" eaLnBrk="1" latinLnBrk="0" hangingPunct="1">
              <a:lnSpc>
                <a:spcPct val="90000"/>
              </a:lnSpc>
              <a:spcBef>
                <a:spcPts val="1000"/>
              </a:spcBef>
              <a:buFont typeface="Arial" panose="020B0604020202020204" pitchFamily="34" charset="0"/>
              <a:buNone/>
              <a:defRPr sz="6000" b="0" kern="1200" baseline="0">
                <a:solidFill>
                  <a:srgbClr val="64C7C6"/>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FFFFFF"/>
                </a:solidFill>
                <a:effectLst/>
                <a:uLnTx/>
                <a:uFillTx/>
                <a:latin typeface="Proxima Nova"/>
                <a:ea typeface="+mn-ea"/>
                <a:cs typeface="+mn-cs"/>
                <a:sym typeface="Helvetica"/>
              </a:rPr>
              <a:t>F</a:t>
            </a:r>
          </a:p>
        </p:txBody>
      </p:sp>
      <p:sp>
        <p:nvSpPr>
          <p:cNvPr id="23" name="Text Placeholder 1">
            <a:extLst>
              <a:ext uri="{FF2B5EF4-FFF2-40B4-BE49-F238E27FC236}">
                <a16:creationId xmlns:a16="http://schemas.microsoft.com/office/drawing/2014/main" id="{883F6E01-9495-4D9B-BDEE-71B44BB9DAEF}"/>
              </a:ext>
            </a:extLst>
          </p:cNvPr>
          <p:cNvSpPr txBox="1">
            <a:spLocks/>
          </p:cNvSpPr>
          <p:nvPr/>
        </p:nvSpPr>
        <p:spPr>
          <a:xfrm>
            <a:off x="11933440" y="4460221"/>
            <a:ext cx="1441403" cy="868635"/>
          </a:xfrm>
          <a:prstGeom prst="rect">
            <a:avLst/>
          </a:prstGeom>
        </p:spPr>
        <p:txBody>
          <a:bodyPr lIns="182880" tIns="0" rIns="182880" bIns="0" anchor="ctr"/>
          <a:lstStyle>
            <a:lvl1pPr marL="0" indent="0" algn="ctr" defTabSz="914400" rtl="0" eaLnBrk="1" latinLnBrk="0" hangingPunct="1">
              <a:lnSpc>
                <a:spcPct val="90000"/>
              </a:lnSpc>
              <a:spcBef>
                <a:spcPts val="1000"/>
              </a:spcBef>
              <a:buFont typeface="Arial" panose="020B0604020202020204" pitchFamily="34" charset="0"/>
              <a:buNone/>
              <a:defRPr sz="6000" b="0" kern="1200" baseline="0">
                <a:solidFill>
                  <a:srgbClr val="64C7C6"/>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FFFFFF"/>
                </a:solidFill>
                <a:effectLst/>
                <a:uLnTx/>
                <a:uFillTx/>
                <a:latin typeface="Proxima Nova"/>
                <a:ea typeface="+mn-ea"/>
                <a:cs typeface="+mn-cs"/>
                <a:sym typeface="Helvetica"/>
              </a:rPr>
              <a:t>B</a:t>
            </a:r>
          </a:p>
        </p:txBody>
      </p:sp>
      <p:sp>
        <p:nvSpPr>
          <p:cNvPr id="25" name="Text Placeholder 1">
            <a:extLst>
              <a:ext uri="{FF2B5EF4-FFF2-40B4-BE49-F238E27FC236}">
                <a16:creationId xmlns:a16="http://schemas.microsoft.com/office/drawing/2014/main" id="{2B72E1B3-DCD7-445A-8B23-EB0A1D63A53C}"/>
              </a:ext>
            </a:extLst>
          </p:cNvPr>
          <p:cNvSpPr txBox="1">
            <a:spLocks/>
          </p:cNvSpPr>
          <p:nvPr/>
        </p:nvSpPr>
        <p:spPr>
          <a:xfrm>
            <a:off x="13469120" y="4460221"/>
            <a:ext cx="1441403" cy="868635"/>
          </a:xfrm>
          <a:prstGeom prst="rect">
            <a:avLst/>
          </a:prstGeom>
        </p:spPr>
        <p:txBody>
          <a:bodyPr lIns="182880" tIns="0" rIns="182880" bIns="0" anchor="ctr"/>
          <a:lstStyle>
            <a:lvl1pPr marL="0" indent="0" algn="ctr" defTabSz="914400" rtl="0" eaLnBrk="1" latinLnBrk="0" hangingPunct="1">
              <a:lnSpc>
                <a:spcPct val="90000"/>
              </a:lnSpc>
              <a:spcBef>
                <a:spcPts val="1000"/>
              </a:spcBef>
              <a:buFont typeface="Arial" panose="020B0604020202020204" pitchFamily="34" charset="0"/>
              <a:buNone/>
              <a:defRPr sz="6000" b="0" kern="1200" baseline="0">
                <a:solidFill>
                  <a:srgbClr val="64C7C6"/>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7700" kern="1200">
                <a:solidFill>
                  <a:schemeClr val="tx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FFFFFF"/>
                </a:solidFill>
                <a:effectLst/>
                <a:uLnTx/>
                <a:uFillTx/>
                <a:latin typeface="Proxima Nova"/>
                <a:ea typeface="+mn-ea"/>
                <a:cs typeface="+mn-cs"/>
                <a:sym typeface="Helvetica"/>
              </a:rPr>
              <a:t>I</a:t>
            </a:r>
          </a:p>
        </p:txBody>
      </p:sp>
    </p:spTree>
    <p:extLst>
      <p:ext uri="{BB962C8B-B14F-4D97-AF65-F5344CB8AC3E}">
        <p14:creationId xmlns:p14="http://schemas.microsoft.com/office/powerpoint/2010/main" val="1360128965"/>
      </p:ext>
    </p:extLst>
  </p:cSld>
  <p:clrMapOvr>
    <a:masterClrMapping/>
  </p:clrMapOvr>
</p:sld>
</file>

<file path=ppt/theme/theme1.xml><?xml version="1.0" encoding="utf-8"?>
<a:theme xmlns:a="http://schemas.openxmlformats.org/drawingml/2006/main" name="Main BG pages">
  <a:themeElements>
    <a:clrScheme name="CFCC">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L Content PPT-template" id="{BE6F2FBE-B015-4813-ACD3-2C7EF3F2B590}" vid="{7938A63D-1AC4-495B-96E3-8DACA02B151E}"/>
    </a:ext>
  </a:extLst>
</a:theme>
</file>

<file path=ppt/theme/theme10.xml><?xml version="1.0" encoding="utf-8"?>
<a:theme xmlns:a="http://schemas.openxmlformats.org/drawingml/2006/main" name="Class Discussion">
  <a:themeElements>
    <a:clrScheme name="CFCC 2020 custom">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9.2018">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990000"/>
        </a:accent1>
        <a:accent2>
          <a:srgbClr val="219409"/>
        </a:accent2>
        <a:accent3>
          <a:srgbClr val="FFFFFF"/>
        </a:accent3>
        <a:accent4>
          <a:srgbClr val="000000"/>
        </a:accent4>
        <a:accent5>
          <a:srgbClr val="CAAAAA"/>
        </a:accent5>
        <a:accent6>
          <a:srgbClr val="1D8607"/>
        </a:accent6>
        <a:hlink>
          <a:srgbClr val="086D93"/>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23C7C"/>
        </a:dk2>
        <a:lt2>
          <a:srgbClr val="808080"/>
        </a:lt2>
        <a:accent1>
          <a:srgbClr val="990000"/>
        </a:accent1>
        <a:accent2>
          <a:srgbClr val="1D7505"/>
        </a:accent2>
        <a:accent3>
          <a:srgbClr val="FFFFFF"/>
        </a:accent3>
        <a:accent4>
          <a:srgbClr val="000000"/>
        </a:accent4>
        <a:accent5>
          <a:srgbClr val="CAAAAA"/>
        </a:accent5>
        <a:accent6>
          <a:srgbClr val="196904"/>
        </a:accent6>
        <a:hlink>
          <a:srgbClr val="086D93"/>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23C7C"/>
        </a:dk2>
        <a:lt2>
          <a:srgbClr val="808080"/>
        </a:lt2>
        <a:accent1>
          <a:srgbClr val="990033"/>
        </a:accent1>
        <a:accent2>
          <a:srgbClr val="0A8214"/>
        </a:accent2>
        <a:accent3>
          <a:srgbClr val="FFFFFF"/>
        </a:accent3>
        <a:accent4>
          <a:srgbClr val="000000"/>
        </a:accent4>
        <a:accent5>
          <a:srgbClr val="CAAAAD"/>
        </a:accent5>
        <a:accent6>
          <a:srgbClr val="087511"/>
        </a:accent6>
        <a:hlink>
          <a:srgbClr val="1789B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1-PPT CONTENT MASTER TEMPLATE with Welcome-CFCC-8.5.20" id="{7F0F784D-5BC1-43B7-B12E-7FDB2C462045}" vid="{EC37D710-6F5B-4E7E-A616-1DAA44DFB1DB}"/>
    </a:ext>
  </a:extLst>
</a:theme>
</file>

<file path=ppt/theme/theme11.xml><?xml version="1.0" encoding="utf-8"?>
<a:theme xmlns:a="http://schemas.openxmlformats.org/drawingml/2006/main" name="1_Quotes Slides">
  <a:themeElements>
    <a:clrScheme name="OCL colors-2020">
      <a:dk1>
        <a:sysClr val="windowText" lastClr="000000"/>
      </a:dk1>
      <a:lt1>
        <a:sysClr val="window" lastClr="FFFFFF"/>
      </a:lt1>
      <a:dk2>
        <a:srgbClr val="44546A"/>
      </a:dk2>
      <a:lt2>
        <a:srgbClr val="E7E6E6"/>
      </a:lt2>
      <a:accent1>
        <a:srgbClr val="470A68"/>
      </a:accent1>
      <a:accent2>
        <a:srgbClr val="97D700"/>
      </a:accent2>
      <a:accent3>
        <a:srgbClr val="64CCC9"/>
      </a:accent3>
      <a:accent4>
        <a:srgbClr val="93282C"/>
      </a:accent4>
      <a:accent5>
        <a:srgbClr val="FF9E1B"/>
      </a:accent5>
      <a:accent6>
        <a:srgbClr val="333F48"/>
      </a:accent6>
      <a:hlink>
        <a:srgbClr val="41B6E6"/>
      </a:hlink>
      <a:folHlink>
        <a:srgbClr val="8E9FBC"/>
      </a:folHlink>
    </a:clrScheme>
    <a:fontScheme name="OCL-9.2018">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PPT CONTENT MASTER TEMPLATE with Welcome-CFCC-8.5.20" id="{7F0F784D-5BC1-43B7-B12E-7FDB2C462045}" vid="{79A16AC5-BA5A-42E4-BA36-9EB5D5093390}"/>
    </a:ext>
  </a:extLst>
</a:theme>
</file>

<file path=ppt/theme/theme12.xml><?xml version="1.0" encoding="utf-8"?>
<a:theme xmlns:a="http://schemas.openxmlformats.org/drawingml/2006/main" name="2_Divider Slides">
  <a:themeElements>
    <a:clrScheme name="CFCC">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PPT CONTENT MASTER TEMPLATE with Welcome-CFCC-8.5.20" id="{7F0F784D-5BC1-43B7-B12E-7FDB2C462045}" vid="{66FEEF3A-2764-42CC-A0C1-7B0B96ACF6F7}"/>
    </a:ext>
  </a:extLst>
</a:theme>
</file>

<file path=ppt/theme/theme13.xml><?xml version="1.0" encoding="utf-8"?>
<a:theme xmlns:a="http://schemas.openxmlformats.org/drawingml/2006/main" name="2_Main BG pages">
  <a:themeElements>
    <a:clrScheme name="CFCC">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PPT CONTENT MASTER TEMPLATE with Welcome-CFCC-8.5.20" id="{7F0F784D-5BC1-43B7-B12E-7FDB2C462045}" vid="{A396B7A0-6E20-4834-A056-972006E59AA7}"/>
    </a:ext>
  </a:extLst>
</a:theme>
</file>

<file path=ppt/theme/theme14.xml><?xml version="1.0" encoding="utf-8"?>
<a:theme xmlns:a="http://schemas.openxmlformats.org/drawingml/2006/main" name="Pictures-Videos">
  <a:themeElements>
    <a:clrScheme name="CFCC 2020 custom">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PPT CONTENT MASTER TEMPLATE with Welcome-CFCC-8.5.20" id="{7F0F784D-5BC1-43B7-B12E-7FDB2C462045}" vid="{0F5D5AA0-011F-4B69-AF7B-1B30F3C56FB5}"/>
    </a:ext>
  </a:extLst>
</a:theme>
</file>

<file path=ppt/theme/theme15.xml><?xml version="1.0" encoding="utf-8"?>
<a:theme xmlns:a="http://schemas.openxmlformats.org/drawingml/2006/main" name="Personal Practice">
  <a:themeElements>
    <a:clrScheme name="CFCC 2020 custom">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9.2018">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990000"/>
        </a:accent1>
        <a:accent2>
          <a:srgbClr val="219409"/>
        </a:accent2>
        <a:accent3>
          <a:srgbClr val="FFFFFF"/>
        </a:accent3>
        <a:accent4>
          <a:srgbClr val="000000"/>
        </a:accent4>
        <a:accent5>
          <a:srgbClr val="CAAAAA"/>
        </a:accent5>
        <a:accent6>
          <a:srgbClr val="1D8607"/>
        </a:accent6>
        <a:hlink>
          <a:srgbClr val="086D93"/>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23C7C"/>
        </a:dk2>
        <a:lt2>
          <a:srgbClr val="808080"/>
        </a:lt2>
        <a:accent1>
          <a:srgbClr val="990000"/>
        </a:accent1>
        <a:accent2>
          <a:srgbClr val="1D7505"/>
        </a:accent2>
        <a:accent3>
          <a:srgbClr val="FFFFFF"/>
        </a:accent3>
        <a:accent4>
          <a:srgbClr val="000000"/>
        </a:accent4>
        <a:accent5>
          <a:srgbClr val="CAAAAA"/>
        </a:accent5>
        <a:accent6>
          <a:srgbClr val="196904"/>
        </a:accent6>
        <a:hlink>
          <a:srgbClr val="086D93"/>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23C7C"/>
        </a:dk2>
        <a:lt2>
          <a:srgbClr val="808080"/>
        </a:lt2>
        <a:accent1>
          <a:srgbClr val="990033"/>
        </a:accent1>
        <a:accent2>
          <a:srgbClr val="0A8214"/>
        </a:accent2>
        <a:accent3>
          <a:srgbClr val="FFFFFF"/>
        </a:accent3>
        <a:accent4>
          <a:srgbClr val="000000"/>
        </a:accent4>
        <a:accent5>
          <a:srgbClr val="CAAAAD"/>
        </a:accent5>
        <a:accent6>
          <a:srgbClr val="087511"/>
        </a:accent6>
        <a:hlink>
          <a:srgbClr val="1789B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1-PPT CONTENT MASTER TEMPLATE with Welcome-CFCC-8.5.20" id="{7F0F784D-5BC1-43B7-B12E-7FDB2C462045}" vid="{DA0A45CB-F989-47FA-9435-776E6931F78A}"/>
    </a:ext>
  </a:extLst>
</a:theme>
</file>

<file path=ppt/theme/theme16.xml><?xml version="1.0" encoding="utf-8"?>
<a:theme xmlns:a="http://schemas.openxmlformats.org/drawingml/2006/main" name="3_Divider Slides">
  <a:themeElements>
    <a:clrScheme name="CFCC">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PPT CONTENT MASTER TEMPLATE with Welcome-CFCC-8.5.20" id="{7F0F784D-5BC1-43B7-B12E-7FDB2C462045}" vid="{66FEEF3A-2764-42CC-A0C1-7B0B96ACF6F7}"/>
    </a:ext>
  </a:extLst>
</a:theme>
</file>

<file path=ppt/theme/theme17.xml><?xml version="1.0" encoding="utf-8"?>
<a:theme xmlns:a="http://schemas.openxmlformats.org/drawingml/2006/main" name="1_Monitor">
  <a:themeElements>
    <a:clrScheme name="CFCC 2020 custom">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9.2018">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990000"/>
        </a:accent1>
        <a:accent2>
          <a:srgbClr val="219409"/>
        </a:accent2>
        <a:accent3>
          <a:srgbClr val="FFFFFF"/>
        </a:accent3>
        <a:accent4>
          <a:srgbClr val="000000"/>
        </a:accent4>
        <a:accent5>
          <a:srgbClr val="CAAAAA"/>
        </a:accent5>
        <a:accent6>
          <a:srgbClr val="1D8607"/>
        </a:accent6>
        <a:hlink>
          <a:srgbClr val="086D93"/>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23C7C"/>
        </a:dk2>
        <a:lt2>
          <a:srgbClr val="808080"/>
        </a:lt2>
        <a:accent1>
          <a:srgbClr val="990000"/>
        </a:accent1>
        <a:accent2>
          <a:srgbClr val="1D7505"/>
        </a:accent2>
        <a:accent3>
          <a:srgbClr val="FFFFFF"/>
        </a:accent3>
        <a:accent4>
          <a:srgbClr val="000000"/>
        </a:accent4>
        <a:accent5>
          <a:srgbClr val="CAAAAA"/>
        </a:accent5>
        <a:accent6>
          <a:srgbClr val="196904"/>
        </a:accent6>
        <a:hlink>
          <a:srgbClr val="086D93"/>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23C7C"/>
        </a:dk2>
        <a:lt2>
          <a:srgbClr val="808080"/>
        </a:lt2>
        <a:accent1>
          <a:srgbClr val="990033"/>
        </a:accent1>
        <a:accent2>
          <a:srgbClr val="0A8214"/>
        </a:accent2>
        <a:accent3>
          <a:srgbClr val="FFFFFF"/>
        </a:accent3>
        <a:accent4>
          <a:srgbClr val="000000"/>
        </a:accent4>
        <a:accent5>
          <a:srgbClr val="CAAAAD"/>
        </a:accent5>
        <a:accent6>
          <a:srgbClr val="087511"/>
        </a:accent6>
        <a:hlink>
          <a:srgbClr val="1789B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1-PPT CONTENT MASTER TEMPLATE with Welcome-CFCC-8.5.20" id="{7F0F784D-5BC1-43B7-B12E-7FDB2C462045}" vid="{33E85399-9426-4E8D-AA51-DD207EDB01DD}"/>
    </a:ext>
  </a:extLst>
</a:theme>
</file>

<file path=ppt/theme/theme18.xml><?xml version="1.0" encoding="utf-8"?>
<a:theme xmlns:a="http://schemas.openxmlformats.org/drawingml/2006/main" name="Dark background">
  <a:themeElements>
    <a:clrScheme name="CFCC 2020 custom">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9.2018">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PPT CONTENT MASTER TEMPLATE with Welcome-CFCC-8.5.20" id="{7F0F784D-5BC1-43B7-B12E-7FDB2C462045}" vid="{FB262FA6-2F5C-4A7A-9F9C-F171AF78744E}"/>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Title page">
  <a:themeElements>
    <a:clrScheme name="CFCC">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L Content PPT-template" id="{BE6F2FBE-B015-4813-ACD3-2C7EF3F2B590}" vid="{44B8E4B3-80A0-4056-B678-49C08D1E311A}"/>
    </a:ext>
  </a:extLst>
</a:theme>
</file>

<file path=ppt/theme/theme20.xml><?xml version="1.0" encoding="utf-8"?>
<a:theme xmlns:a="http://schemas.openxmlformats.org/drawingml/2006/main" name="Definition">
  <a:themeElements>
    <a:clrScheme name="CFCC 2020 custom">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9.2018">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990000"/>
        </a:accent1>
        <a:accent2>
          <a:srgbClr val="219409"/>
        </a:accent2>
        <a:accent3>
          <a:srgbClr val="FFFFFF"/>
        </a:accent3>
        <a:accent4>
          <a:srgbClr val="000000"/>
        </a:accent4>
        <a:accent5>
          <a:srgbClr val="CAAAAA"/>
        </a:accent5>
        <a:accent6>
          <a:srgbClr val="1D8607"/>
        </a:accent6>
        <a:hlink>
          <a:srgbClr val="086D93"/>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23C7C"/>
        </a:dk2>
        <a:lt2>
          <a:srgbClr val="808080"/>
        </a:lt2>
        <a:accent1>
          <a:srgbClr val="990000"/>
        </a:accent1>
        <a:accent2>
          <a:srgbClr val="1D7505"/>
        </a:accent2>
        <a:accent3>
          <a:srgbClr val="FFFFFF"/>
        </a:accent3>
        <a:accent4>
          <a:srgbClr val="000000"/>
        </a:accent4>
        <a:accent5>
          <a:srgbClr val="CAAAAA"/>
        </a:accent5>
        <a:accent6>
          <a:srgbClr val="196904"/>
        </a:accent6>
        <a:hlink>
          <a:srgbClr val="086D93"/>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23C7C"/>
        </a:dk2>
        <a:lt2>
          <a:srgbClr val="808080"/>
        </a:lt2>
        <a:accent1>
          <a:srgbClr val="990033"/>
        </a:accent1>
        <a:accent2>
          <a:srgbClr val="0A8214"/>
        </a:accent2>
        <a:accent3>
          <a:srgbClr val="FFFFFF"/>
        </a:accent3>
        <a:accent4>
          <a:srgbClr val="000000"/>
        </a:accent4>
        <a:accent5>
          <a:srgbClr val="CAAAAD"/>
        </a:accent5>
        <a:accent6>
          <a:srgbClr val="087511"/>
        </a:accent6>
        <a:hlink>
          <a:srgbClr val="1789B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1-PPT CONTENT MASTER TEMPLATE with Welcome-CFCC-8.5.20" id="{7F0F784D-5BC1-43B7-B12E-7FDB2C462045}" vid="{7606395A-B870-4A9C-92FF-0846558C0839}"/>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s">
  <a:themeElements>
    <a:clrScheme name="CFCC">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L Content PPT-template" id="{BE6F2FBE-B015-4813-ACD3-2C7EF3F2B590}" vid="{A0BEF499-5A99-4A09-8C66-D17F52005F1F}"/>
    </a:ext>
  </a:extLst>
</a:theme>
</file>

<file path=ppt/theme/theme4.xml><?xml version="1.0" encoding="utf-8"?>
<a:theme xmlns:a="http://schemas.openxmlformats.org/drawingml/2006/main" name="Discussion slides">
  <a:themeElements>
    <a:clrScheme name="CFCC">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L Content PPT-template" id="{BE6F2FBE-B015-4813-ACD3-2C7EF3F2B590}" vid="{4A19D024-9830-4E15-80C1-59D6F6A15B1F}"/>
    </a:ext>
  </a:extLst>
</a:theme>
</file>

<file path=ppt/theme/theme5.xml><?xml version="1.0" encoding="utf-8"?>
<a:theme xmlns:a="http://schemas.openxmlformats.org/drawingml/2006/main" name="Quotes Slides">
  <a:themeElements>
    <a:clrScheme name="CFCC">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9.2018">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CL Content PPT-template" id="{BE6F2FBE-B015-4813-ACD3-2C7EF3F2B590}" vid="{B5B4FA00-BE82-4B74-B24A-B5DE8F322CCF}"/>
    </a:ext>
  </a:extLst>
</a:theme>
</file>

<file path=ppt/theme/theme6.xml><?xml version="1.0" encoding="utf-8"?>
<a:theme xmlns:a="http://schemas.openxmlformats.org/drawingml/2006/main" name="Reflect">
  <a:themeElements>
    <a:clrScheme name="CFCC 2020 custom">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9.2018">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990000"/>
        </a:accent1>
        <a:accent2>
          <a:srgbClr val="219409"/>
        </a:accent2>
        <a:accent3>
          <a:srgbClr val="FFFFFF"/>
        </a:accent3>
        <a:accent4>
          <a:srgbClr val="000000"/>
        </a:accent4>
        <a:accent5>
          <a:srgbClr val="CAAAAA"/>
        </a:accent5>
        <a:accent6>
          <a:srgbClr val="1D8607"/>
        </a:accent6>
        <a:hlink>
          <a:srgbClr val="086D93"/>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23C7C"/>
        </a:dk2>
        <a:lt2>
          <a:srgbClr val="808080"/>
        </a:lt2>
        <a:accent1>
          <a:srgbClr val="990000"/>
        </a:accent1>
        <a:accent2>
          <a:srgbClr val="1D7505"/>
        </a:accent2>
        <a:accent3>
          <a:srgbClr val="FFFFFF"/>
        </a:accent3>
        <a:accent4>
          <a:srgbClr val="000000"/>
        </a:accent4>
        <a:accent5>
          <a:srgbClr val="CAAAAA"/>
        </a:accent5>
        <a:accent6>
          <a:srgbClr val="196904"/>
        </a:accent6>
        <a:hlink>
          <a:srgbClr val="086D93"/>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23C7C"/>
        </a:dk2>
        <a:lt2>
          <a:srgbClr val="808080"/>
        </a:lt2>
        <a:accent1>
          <a:srgbClr val="990033"/>
        </a:accent1>
        <a:accent2>
          <a:srgbClr val="0A8214"/>
        </a:accent2>
        <a:accent3>
          <a:srgbClr val="FFFFFF"/>
        </a:accent3>
        <a:accent4>
          <a:srgbClr val="000000"/>
        </a:accent4>
        <a:accent5>
          <a:srgbClr val="CAAAAD"/>
        </a:accent5>
        <a:accent6>
          <a:srgbClr val="087511"/>
        </a:accent6>
        <a:hlink>
          <a:srgbClr val="1789B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1-PPT CONTENT MASTER TEMPLATE with Welcome-CFCC-8.5.20" id="{7F0F784D-5BC1-43B7-B12E-7FDB2C462045}" vid="{33E85399-9426-4E8D-AA51-DD207EDB01DD}"/>
    </a:ext>
  </a:extLst>
</a:theme>
</file>

<file path=ppt/theme/theme7.xml><?xml version="1.0" encoding="utf-8"?>
<a:theme xmlns:a="http://schemas.openxmlformats.org/drawingml/2006/main" name="1_Divider Slides">
  <a:themeElements>
    <a:clrScheme name="CFCC">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PPT CONTENT MASTER TEMPLATE with Welcome-CFCC-8.5.20" id="{7F0F784D-5BC1-43B7-B12E-7FDB2C462045}" vid="{66FEEF3A-2764-42CC-A0C1-7B0B96ACF6F7}"/>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Main BG pages">
  <a:themeElements>
    <a:clrScheme name="CFCC">
      <a:dk1>
        <a:srgbClr val="333F48"/>
      </a:dk1>
      <a:lt1>
        <a:srgbClr val="FFFFFF"/>
      </a:lt1>
      <a:dk2>
        <a:srgbClr val="333F48"/>
      </a:dk2>
      <a:lt2>
        <a:srgbClr val="E7E6E6"/>
      </a:lt2>
      <a:accent1>
        <a:srgbClr val="4E016C"/>
      </a:accent1>
      <a:accent2>
        <a:srgbClr val="FF9E1B"/>
      </a:accent2>
      <a:accent3>
        <a:srgbClr val="93282C"/>
      </a:accent3>
      <a:accent4>
        <a:srgbClr val="64CCC9"/>
      </a:accent4>
      <a:accent5>
        <a:srgbClr val="97D700"/>
      </a:accent5>
      <a:accent6>
        <a:srgbClr val="333F48"/>
      </a:accent6>
      <a:hlink>
        <a:srgbClr val="470A68"/>
      </a:hlink>
      <a:folHlink>
        <a:srgbClr val="FF9E1B"/>
      </a:folHlink>
    </a:clrScheme>
    <a:fontScheme name="OCL">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for content-CFCC-v1.1.2021" id="{A5FF269F-CDC2-49B2-8DF2-FD67B0E5E89E}" vid="{F5431D92-2EED-40AB-AC5F-4A4BC42E7C2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4d4be08-5ede-4908-81c9-73509976b17b">
      <UserInfo>
        <DisplayName>Janks, Misty (Chapman Communities)</DisplayName>
        <AccountId>24</AccountId>
        <AccountType/>
      </UserInfo>
    </SharedWithUsers>
    <TaxCatchAll xmlns="94d4be08-5ede-4908-81c9-73509976b17b" xsi:nil="true"/>
    <lcf76f155ced4ddcb4097134ff3c332f xmlns="9bbf635f-9ed1-41ad-9e22-a61bd2c89bc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C45CAE9EB2204AB0BBB183C7235E22" ma:contentTypeVersion="18" ma:contentTypeDescription="Create a new document." ma:contentTypeScope="" ma:versionID="3dec9faa0e1f7c352b386c306b779e8b">
  <xsd:schema xmlns:xsd="http://www.w3.org/2001/XMLSchema" xmlns:xs="http://www.w3.org/2001/XMLSchema" xmlns:p="http://schemas.microsoft.com/office/2006/metadata/properties" xmlns:ns2="9bbf635f-9ed1-41ad-9e22-a61bd2c89bcf" xmlns:ns3="94d4be08-5ede-4908-81c9-73509976b17b" targetNamespace="http://schemas.microsoft.com/office/2006/metadata/properties" ma:root="true" ma:fieldsID="9f305a7646ca9cf7ce93b392fa7f68e6" ns2:_="" ns3:_="">
    <xsd:import namespace="9bbf635f-9ed1-41ad-9e22-a61bd2c89bcf"/>
    <xsd:import namespace="94d4be08-5ede-4908-81c9-73509976b1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bf635f-9ed1-41ad-9e22-a61bd2c89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fe7f2c-8819-4ae1-bdcc-1e0e358427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d4be08-5ede-4908-81c9-73509976b1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d624de-cdbb-4aa5-b491-e78a69d4ca86}" ma:internalName="TaxCatchAll" ma:showField="CatchAllData" ma:web="94d4be08-5ede-4908-81c9-73509976b1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BD79DB-EF76-456B-9968-8797E4463B9C}">
  <ds:schemaRefs>
    <ds:schemaRef ds:uri="http://purl.org/dc/dcmitype/"/>
    <ds:schemaRef ds:uri="http://schemas.microsoft.com/office/2006/metadata/properties"/>
    <ds:schemaRef ds:uri="http://purl.org/dc/terms/"/>
    <ds:schemaRef ds:uri="9bbf635f-9ed1-41ad-9e22-a61bd2c89bcf"/>
    <ds:schemaRef ds:uri="94d4be08-5ede-4908-81c9-73509976b17b"/>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E4EA0E6-C31A-46C9-8CCC-7242730B6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bf635f-9ed1-41ad-9e22-a61bd2c89bcf"/>
    <ds:schemaRef ds:uri="94d4be08-5ede-4908-81c9-73509976b1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181BCC-271C-4866-A6C1-2FCE2719A4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OCL Content PPT-template 6.12.2020 (1)[4]</Template>
  <TotalTime>1070</TotalTime>
  <Words>2045</Words>
  <Application>Microsoft Office PowerPoint</Application>
  <PresentationFormat>Custom</PresentationFormat>
  <Paragraphs>213</Paragraphs>
  <Slides>20</Slides>
  <Notes>20</Notes>
  <HiddenSlides>0</HiddenSlides>
  <MMClips>0</MMClips>
  <ScaleCrop>false</ScaleCrop>
  <HeadingPairs>
    <vt:vector size="6" baseType="variant">
      <vt:variant>
        <vt:lpstr>Fonts Used</vt:lpstr>
      </vt:variant>
      <vt:variant>
        <vt:i4>11</vt:i4>
      </vt:variant>
      <vt:variant>
        <vt:lpstr>Theme</vt:lpstr>
      </vt:variant>
      <vt:variant>
        <vt:i4>20</vt:i4>
      </vt:variant>
      <vt:variant>
        <vt:lpstr>Slide Titles</vt:lpstr>
      </vt:variant>
      <vt:variant>
        <vt:i4>20</vt:i4>
      </vt:variant>
    </vt:vector>
  </HeadingPairs>
  <TitlesOfParts>
    <vt:vector size="51" baseType="lpstr">
      <vt:lpstr>Museo Sans 500</vt:lpstr>
      <vt:lpstr>Proxima Nova</vt:lpstr>
      <vt:lpstr>Arial</vt:lpstr>
      <vt:lpstr>Calibri</vt:lpstr>
      <vt:lpstr>Calibri Light</vt:lpstr>
      <vt:lpstr>Helvetica</vt:lpstr>
      <vt:lpstr>Rockwell</vt:lpstr>
      <vt:lpstr>Segoe UI</vt:lpstr>
      <vt:lpstr>Stencil</vt:lpstr>
      <vt:lpstr>Times New Roman</vt:lpstr>
      <vt:lpstr>Wingdings</vt:lpstr>
      <vt:lpstr>Main BG pages</vt:lpstr>
      <vt:lpstr>Main Title page</vt:lpstr>
      <vt:lpstr>Divider Slides</vt:lpstr>
      <vt:lpstr>Discussion slides</vt:lpstr>
      <vt:lpstr>Quotes Slides</vt:lpstr>
      <vt:lpstr>Reflect</vt:lpstr>
      <vt:lpstr>1_Divider Slides</vt:lpstr>
      <vt:lpstr>1_Custom Design</vt:lpstr>
      <vt:lpstr>1_Main BG pages</vt:lpstr>
      <vt:lpstr>Class Discussion</vt:lpstr>
      <vt:lpstr>1_Quotes Slides</vt:lpstr>
      <vt:lpstr>2_Divider Slides</vt:lpstr>
      <vt:lpstr>2_Main BG pages</vt:lpstr>
      <vt:lpstr>Pictures-Videos</vt:lpstr>
      <vt:lpstr>Personal Practice</vt:lpstr>
      <vt:lpstr>3_Divider Slides</vt:lpstr>
      <vt:lpstr>1_Monitor</vt:lpstr>
      <vt:lpstr>Dark background</vt:lpstr>
      <vt:lpstr>Office Theme</vt:lpstr>
      <vt:lpstr>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 Behavior vs. Sticky Judgment</vt:lpstr>
      <vt:lpstr>Ingredient 3 - Impact </vt:lpstr>
      <vt:lpstr>Completed Confrontation Message</vt:lpstr>
      <vt:lpstr>PowerPoint Presentation</vt:lpstr>
      <vt:lpstr>PowerPoint Presentation</vt:lpstr>
      <vt:lpstr>PowerPoint Presentation</vt:lpstr>
      <vt:lpstr>Personal Action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Koester, Katie (BW-STL)</dc:creator>
  <cp:lastModifiedBy>Margaret Geyer</cp:lastModifiedBy>
  <cp:revision>80</cp:revision>
  <dcterms:created xsi:type="dcterms:W3CDTF">2020-07-02T19:38:14Z</dcterms:created>
  <dcterms:modified xsi:type="dcterms:W3CDTF">2024-09-24T23:16:46Z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0x0101001DC45CAE9EB2204AB0BBB183C7235E22</vt:lpwstr>
  </property>
  <property fmtid="{D5CDD505-2E9C-101B-9397-08002B2CF9AE}" pid="3" name="Order">
    <vt:r8>455600</vt:r8>
  </property>
  <property fmtid="{D5CDD505-2E9C-101B-9397-08002B2CF9AE}" pid="4" name="xd_Signature">
    <vt:bool>false</vt:bool>
  </property>
  <property fmtid="{D5CDD505-2E9C-101B-9397-08002B2CF9AE}" pid="5" name="SharedWithUsers">
    <vt:lpwstr>24;#Janks, Misty (Chapman Communities)</vt:lpwstr>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MediaServiceImageTags">
    <vt:lpwstr/>
  </property>
</Properties>
</file>